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FCDD7-744B-47ED-A1F4-FA33D15D517C}" v="34" dt="2025-07-03T16:50:53.786"/>
    <p1510:client id="{4A8A210F-F01D-497E-98B7-D86B867BC0E0}" v="11" dt="2025-07-04T06:28:07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104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7B4E5-6EEC-4A07-8CF6-5F26FEC80C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010F129-2D23-4D48-BF8E-0EF4FD729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Objective</a:t>
          </a:r>
        </a:p>
      </dgm:t>
    </dgm:pt>
    <dgm:pt modelId="{C9B3D8BC-9370-4599-970D-2EC028E04972}" type="parTrans" cxnId="{EEF41C8F-D51A-4AB6-9858-7F54064D7F8B}">
      <dgm:prSet/>
      <dgm:spPr/>
      <dgm:t>
        <a:bodyPr/>
        <a:lstStyle/>
        <a:p>
          <a:endParaRPr lang="en-US"/>
        </a:p>
      </dgm:t>
    </dgm:pt>
    <dgm:pt modelId="{3D6A15F7-7F33-4BD7-8B1A-E05ED5EC2520}" type="sibTrans" cxnId="{EEF41C8F-D51A-4AB6-9858-7F54064D7F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6AB5F8-4EA2-4D5F-AA07-E23F4F106F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Tools &amp; Technologies</a:t>
          </a:r>
        </a:p>
      </dgm:t>
    </dgm:pt>
    <dgm:pt modelId="{EE1E6438-40C5-414D-A12C-EFF262A9EFA8}" type="parTrans" cxnId="{F5213E65-E3CE-4C5A-A373-239A8556C0F6}">
      <dgm:prSet/>
      <dgm:spPr/>
      <dgm:t>
        <a:bodyPr/>
        <a:lstStyle/>
        <a:p>
          <a:endParaRPr lang="en-US"/>
        </a:p>
      </dgm:t>
    </dgm:pt>
    <dgm:pt modelId="{D559A97A-2C19-420B-9EBC-5F2137F4B197}" type="sibTrans" cxnId="{F5213E65-E3CE-4C5A-A373-239A8556C0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2DF52D-E2EA-424D-8CB9-E7B28DA780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Architecture</a:t>
          </a:r>
        </a:p>
      </dgm:t>
    </dgm:pt>
    <dgm:pt modelId="{FA5CA376-42B8-41B7-A61F-0FF2C444B59C}" type="parTrans" cxnId="{D9B13C59-36FE-4A7A-9273-B548831063CF}">
      <dgm:prSet/>
      <dgm:spPr/>
      <dgm:t>
        <a:bodyPr/>
        <a:lstStyle/>
        <a:p>
          <a:endParaRPr lang="en-US"/>
        </a:p>
      </dgm:t>
    </dgm:pt>
    <dgm:pt modelId="{F581DEF3-C3B0-4741-870D-DBBD4A0885C8}" type="sibTrans" cxnId="{D9B13C59-36FE-4A7A-9273-B548831063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D2F4CD-6B47-4DC7-A8CB-03002C51D4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Agents &amp; Workflow</a:t>
          </a:r>
        </a:p>
      </dgm:t>
    </dgm:pt>
    <dgm:pt modelId="{7C3C5B86-33F0-4B0B-8F18-A22E3FA23E9A}" type="parTrans" cxnId="{5DA1FD95-9101-445B-B19E-FB57ADBF638B}">
      <dgm:prSet/>
      <dgm:spPr/>
      <dgm:t>
        <a:bodyPr/>
        <a:lstStyle/>
        <a:p>
          <a:endParaRPr lang="en-US"/>
        </a:p>
      </dgm:t>
    </dgm:pt>
    <dgm:pt modelId="{26C1D15D-9648-4A33-BEE5-288D30064B3D}" type="sibTrans" cxnId="{5DA1FD95-9101-445B-B19E-FB57ADBF63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79A749-EA96-4761-802A-92F42D0055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Working Demo</a:t>
          </a:r>
        </a:p>
      </dgm:t>
    </dgm:pt>
    <dgm:pt modelId="{0B19932C-B006-4793-A373-CE668C245B87}" type="parTrans" cxnId="{DFADF3E5-F0D9-4AFA-B0CC-99600A4BD036}">
      <dgm:prSet/>
      <dgm:spPr/>
      <dgm:t>
        <a:bodyPr/>
        <a:lstStyle/>
        <a:p>
          <a:endParaRPr lang="en-US"/>
        </a:p>
      </dgm:t>
    </dgm:pt>
    <dgm:pt modelId="{F1E495D4-7F45-4703-A6BE-6CF4FB35B0EA}" type="sibTrans" cxnId="{DFADF3E5-F0D9-4AFA-B0CC-99600A4BD0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2A7971-1ABE-4475-9D6A-CB14DCC34C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What’s Next?</a:t>
          </a:r>
        </a:p>
      </dgm:t>
    </dgm:pt>
    <dgm:pt modelId="{6801ACE7-0971-4429-A7F4-3E7FE24AB132}" type="parTrans" cxnId="{6BA9D58D-A686-4D1B-9C6C-3F57BA2300B3}">
      <dgm:prSet/>
      <dgm:spPr/>
      <dgm:t>
        <a:bodyPr/>
        <a:lstStyle/>
        <a:p>
          <a:endParaRPr lang="en-US"/>
        </a:p>
      </dgm:t>
    </dgm:pt>
    <dgm:pt modelId="{7318B9FB-D520-46B7-8C76-40E8C7A75E75}" type="sibTrans" cxnId="{6BA9D58D-A686-4D1B-9C6C-3F57BA2300B3}">
      <dgm:prSet/>
      <dgm:spPr/>
      <dgm:t>
        <a:bodyPr/>
        <a:lstStyle/>
        <a:p>
          <a:endParaRPr lang="en-US"/>
        </a:p>
      </dgm:t>
    </dgm:pt>
    <dgm:pt modelId="{E783CF1C-157A-43EF-B266-0B974CB0C129}" type="pres">
      <dgm:prSet presAssocID="{9EF7B4E5-6EEC-4A07-8CF6-5F26FEC80C5F}" presName="root" presStyleCnt="0">
        <dgm:presLayoutVars>
          <dgm:dir/>
          <dgm:resizeHandles val="exact"/>
        </dgm:presLayoutVars>
      </dgm:prSet>
      <dgm:spPr/>
    </dgm:pt>
    <dgm:pt modelId="{E835DF2B-FEE6-4DB7-BCC8-5BE800DFF99C}" type="pres">
      <dgm:prSet presAssocID="{9EF7B4E5-6EEC-4A07-8CF6-5F26FEC80C5F}" presName="container" presStyleCnt="0">
        <dgm:presLayoutVars>
          <dgm:dir/>
          <dgm:resizeHandles val="exact"/>
        </dgm:presLayoutVars>
      </dgm:prSet>
      <dgm:spPr/>
    </dgm:pt>
    <dgm:pt modelId="{DAAFCB83-DF29-4F08-8616-9AF4EAF55C5A}" type="pres">
      <dgm:prSet presAssocID="{0010F129-2D23-4D48-BF8E-0EF4FD729208}" presName="compNode" presStyleCnt="0"/>
      <dgm:spPr/>
    </dgm:pt>
    <dgm:pt modelId="{D1E4F709-3DD6-4168-AC1E-D5E393394405}" type="pres">
      <dgm:prSet presAssocID="{0010F129-2D23-4D48-BF8E-0EF4FD729208}" presName="iconBgRect" presStyleLbl="bgShp" presStyleIdx="0" presStyleCnt="6"/>
      <dgm:spPr/>
    </dgm:pt>
    <dgm:pt modelId="{B6F36C33-1A7B-4F88-8D14-43F0151290AF}" type="pres">
      <dgm:prSet presAssocID="{0010F129-2D23-4D48-BF8E-0EF4FD7292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F6E1C54-AB82-4F09-8732-71FF5796C102}" type="pres">
      <dgm:prSet presAssocID="{0010F129-2D23-4D48-BF8E-0EF4FD729208}" presName="spaceRect" presStyleCnt="0"/>
      <dgm:spPr/>
    </dgm:pt>
    <dgm:pt modelId="{8DEE58E6-D7DA-468B-96A2-2E4F6D8367AD}" type="pres">
      <dgm:prSet presAssocID="{0010F129-2D23-4D48-BF8E-0EF4FD729208}" presName="textRect" presStyleLbl="revTx" presStyleIdx="0" presStyleCnt="6">
        <dgm:presLayoutVars>
          <dgm:chMax val="1"/>
          <dgm:chPref val="1"/>
        </dgm:presLayoutVars>
      </dgm:prSet>
      <dgm:spPr/>
    </dgm:pt>
    <dgm:pt modelId="{C73C3EA5-26FF-4911-BEB8-E70C6651FCDD}" type="pres">
      <dgm:prSet presAssocID="{3D6A15F7-7F33-4BD7-8B1A-E05ED5EC2520}" presName="sibTrans" presStyleLbl="sibTrans2D1" presStyleIdx="0" presStyleCnt="0"/>
      <dgm:spPr/>
    </dgm:pt>
    <dgm:pt modelId="{DADE06F2-0E0C-471E-8EC2-51D59F599423}" type="pres">
      <dgm:prSet presAssocID="{736AB5F8-4EA2-4D5F-AA07-E23F4F106F3F}" presName="compNode" presStyleCnt="0"/>
      <dgm:spPr/>
    </dgm:pt>
    <dgm:pt modelId="{01494330-7A45-49E9-BE73-4B3852AD28A2}" type="pres">
      <dgm:prSet presAssocID="{736AB5F8-4EA2-4D5F-AA07-E23F4F106F3F}" presName="iconBgRect" presStyleLbl="bgShp" presStyleIdx="1" presStyleCnt="6"/>
      <dgm:spPr/>
    </dgm:pt>
    <dgm:pt modelId="{54E2D684-2658-494A-855B-DE6EB79E96CA}" type="pres">
      <dgm:prSet presAssocID="{736AB5F8-4EA2-4D5F-AA07-E23F4F106F3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EB069EF-1BC9-403D-91A6-E582ABB147E2}" type="pres">
      <dgm:prSet presAssocID="{736AB5F8-4EA2-4D5F-AA07-E23F4F106F3F}" presName="spaceRect" presStyleCnt="0"/>
      <dgm:spPr/>
    </dgm:pt>
    <dgm:pt modelId="{5E33F460-2C0F-4065-9FA0-4A86EB7043D2}" type="pres">
      <dgm:prSet presAssocID="{736AB5F8-4EA2-4D5F-AA07-E23F4F106F3F}" presName="textRect" presStyleLbl="revTx" presStyleIdx="1" presStyleCnt="6">
        <dgm:presLayoutVars>
          <dgm:chMax val="1"/>
          <dgm:chPref val="1"/>
        </dgm:presLayoutVars>
      </dgm:prSet>
      <dgm:spPr/>
    </dgm:pt>
    <dgm:pt modelId="{81176831-B39B-406F-B431-F4D74F8F5B60}" type="pres">
      <dgm:prSet presAssocID="{D559A97A-2C19-420B-9EBC-5F2137F4B197}" presName="sibTrans" presStyleLbl="sibTrans2D1" presStyleIdx="0" presStyleCnt="0"/>
      <dgm:spPr/>
    </dgm:pt>
    <dgm:pt modelId="{91E084A4-7590-4163-85CD-3E67963A5C13}" type="pres">
      <dgm:prSet presAssocID="{822DF52D-E2EA-424D-8CB9-E7B28DA7800E}" presName="compNode" presStyleCnt="0"/>
      <dgm:spPr/>
    </dgm:pt>
    <dgm:pt modelId="{DC663E49-88E9-49ED-B5EB-8010EB9E1560}" type="pres">
      <dgm:prSet presAssocID="{822DF52D-E2EA-424D-8CB9-E7B28DA7800E}" presName="iconBgRect" presStyleLbl="bgShp" presStyleIdx="2" presStyleCnt="6"/>
      <dgm:spPr/>
    </dgm:pt>
    <dgm:pt modelId="{93A87DC5-78AA-4F46-8FDC-839BABA5143A}" type="pres">
      <dgm:prSet presAssocID="{822DF52D-E2EA-424D-8CB9-E7B28DA7800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0AA02D31-DC79-4C44-95EB-D20FC1206718}" type="pres">
      <dgm:prSet presAssocID="{822DF52D-E2EA-424D-8CB9-E7B28DA7800E}" presName="spaceRect" presStyleCnt="0"/>
      <dgm:spPr/>
    </dgm:pt>
    <dgm:pt modelId="{2946AC89-8970-46BD-8C68-D39AF15EE80C}" type="pres">
      <dgm:prSet presAssocID="{822DF52D-E2EA-424D-8CB9-E7B28DA7800E}" presName="textRect" presStyleLbl="revTx" presStyleIdx="2" presStyleCnt="6">
        <dgm:presLayoutVars>
          <dgm:chMax val="1"/>
          <dgm:chPref val="1"/>
        </dgm:presLayoutVars>
      </dgm:prSet>
      <dgm:spPr/>
    </dgm:pt>
    <dgm:pt modelId="{F13FED1A-3116-47E7-9938-782318F87759}" type="pres">
      <dgm:prSet presAssocID="{F581DEF3-C3B0-4741-870D-DBBD4A0885C8}" presName="sibTrans" presStyleLbl="sibTrans2D1" presStyleIdx="0" presStyleCnt="0"/>
      <dgm:spPr/>
    </dgm:pt>
    <dgm:pt modelId="{7D1A4B7D-1483-4A5E-A3F1-005FDC797CE8}" type="pres">
      <dgm:prSet presAssocID="{08D2F4CD-6B47-4DC7-A8CB-03002C51D469}" presName="compNode" presStyleCnt="0"/>
      <dgm:spPr/>
    </dgm:pt>
    <dgm:pt modelId="{98B8E1A3-51AD-4D85-91AC-9BB5CDB3456F}" type="pres">
      <dgm:prSet presAssocID="{08D2F4CD-6B47-4DC7-A8CB-03002C51D469}" presName="iconBgRect" presStyleLbl="bgShp" presStyleIdx="3" presStyleCnt="6"/>
      <dgm:spPr/>
    </dgm:pt>
    <dgm:pt modelId="{C2230E19-B41A-4D53-BB4A-734E38F2A15E}" type="pres">
      <dgm:prSet presAssocID="{08D2F4CD-6B47-4DC7-A8CB-03002C51D46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68D9E0DF-CD5E-4EA0-AFCF-608B31C73A05}" type="pres">
      <dgm:prSet presAssocID="{08D2F4CD-6B47-4DC7-A8CB-03002C51D469}" presName="spaceRect" presStyleCnt="0"/>
      <dgm:spPr/>
    </dgm:pt>
    <dgm:pt modelId="{72EF52A4-2FBD-4BC4-B3E6-87077B462B40}" type="pres">
      <dgm:prSet presAssocID="{08D2F4CD-6B47-4DC7-A8CB-03002C51D469}" presName="textRect" presStyleLbl="revTx" presStyleIdx="3" presStyleCnt="6">
        <dgm:presLayoutVars>
          <dgm:chMax val="1"/>
          <dgm:chPref val="1"/>
        </dgm:presLayoutVars>
      </dgm:prSet>
      <dgm:spPr/>
    </dgm:pt>
    <dgm:pt modelId="{72FA6BA1-7AF3-4862-8A1F-C4A66FBD59E2}" type="pres">
      <dgm:prSet presAssocID="{26C1D15D-9648-4A33-BEE5-288D30064B3D}" presName="sibTrans" presStyleLbl="sibTrans2D1" presStyleIdx="0" presStyleCnt="0"/>
      <dgm:spPr/>
    </dgm:pt>
    <dgm:pt modelId="{08CDB58B-3C19-43ED-B451-0DF51437D521}" type="pres">
      <dgm:prSet presAssocID="{D879A749-EA96-4761-802A-92F42D00556F}" presName="compNode" presStyleCnt="0"/>
      <dgm:spPr/>
    </dgm:pt>
    <dgm:pt modelId="{CFCCDF15-DFFB-4740-887F-3B93056D6A3A}" type="pres">
      <dgm:prSet presAssocID="{D879A749-EA96-4761-802A-92F42D00556F}" presName="iconBgRect" presStyleLbl="bgShp" presStyleIdx="4" presStyleCnt="6"/>
      <dgm:spPr/>
    </dgm:pt>
    <dgm:pt modelId="{A43993F6-91B7-4ED8-8DB5-2C84C928A95B}" type="pres">
      <dgm:prSet presAssocID="{D879A749-EA96-4761-802A-92F42D00556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42F167E-6912-48F0-945D-AAFE6769C0CA}" type="pres">
      <dgm:prSet presAssocID="{D879A749-EA96-4761-802A-92F42D00556F}" presName="spaceRect" presStyleCnt="0"/>
      <dgm:spPr/>
    </dgm:pt>
    <dgm:pt modelId="{9EDB1099-14FD-46FE-9ED7-D5C9CA8E6EC7}" type="pres">
      <dgm:prSet presAssocID="{D879A749-EA96-4761-802A-92F42D00556F}" presName="textRect" presStyleLbl="revTx" presStyleIdx="4" presStyleCnt="6">
        <dgm:presLayoutVars>
          <dgm:chMax val="1"/>
          <dgm:chPref val="1"/>
        </dgm:presLayoutVars>
      </dgm:prSet>
      <dgm:spPr/>
    </dgm:pt>
    <dgm:pt modelId="{9CE6E921-1FC7-49C2-9244-2A72B9B1B709}" type="pres">
      <dgm:prSet presAssocID="{F1E495D4-7F45-4703-A6BE-6CF4FB35B0EA}" presName="sibTrans" presStyleLbl="sibTrans2D1" presStyleIdx="0" presStyleCnt="0"/>
      <dgm:spPr/>
    </dgm:pt>
    <dgm:pt modelId="{51961BA8-F228-42DC-B657-D5B13784A5DE}" type="pres">
      <dgm:prSet presAssocID="{AA2A7971-1ABE-4475-9D6A-CB14DCC34C68}" presName="compNode" presStyleCnt="0"/>
      <dgm:spPr/>
    </dgm:pt>
    <dgm:pt modelId="{1C56820D-682E-4DA6-8167-39759FEC8BBB}" type="pres">
      <dgm:prSet presAssocID="{AA2A7971-1ABE-4475-9D6A-CB14DCC34C68}" presName="iconBgRect" presStyleLbl="bgShp" presStyleIdx="5" presStyleCnt="6"/>
      <dgm:spPr/>
    </dgm:pt>
    <dgm:pt modelId="{212E0DCF-BBD1-4683-91C1-FAD63EC768DE}" type="pres">
      <dgm:prSet presAssocID="{AA2A7971-1ABE-4475-9D6A-CB14DCC34C6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CF4179-EE2E-4153-A2CA-A42084DF2F17}" type="pres">
      <dgm:prSet presAssocID="{AA2A7971-1ABE-4475-9D6A-CB14DCC34C68}" presName="spaceRect" presStyleCnt="0"/>
      <dgm:spPr/>
    </dgm:pt>
    <dgm:pt modelId="{EE05EF84-7E25-46CD-A31D-C7D092953A7A}" type="pres">
      <dgm:prSet presAssocID="{AA2A7971-1ABE-4475-9D6A-CB14DCC34C6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4582D02-057A-4DFB-9097-2BBAD1B7A539}" type="presOf" srcId="{26C1D15D-9648-4A33-BEE5-288D30064B3D}" destId="{72FA6BA1-7AF3-4862-8A1F-C4A66FBD59E2}" srcOrd="0" destOrd="0" presId="urn:microsoft.com/office/officeart/2018/2/layout/IconCircleList"/>
    <dgm:cxn modelId="{2E0CDE21-3DA2-4BE8-91E2-AD655EB8E31A}" type="presOf" srcId="{D879A749-EA96-4761-802A-92F42D00556F}" destId="{9EDB1099-14FD-46FE-9ED7-D5C9CA8E6EC7}" srcOrd="0" destOrd="0" presId="urn:microsoft.com/office/officeart/2018/2/layout/IconCircleList"/>
    <dgm:cxn modelId="{7390B431-CFE9-4C4C-9FE7-D5DB565D9D7E}" type="presOf" srcId="{AA2A7971-1ABE-4475-9D6A-CB14DCC34C68}" destId="{EE05EF84-7E25-46CD-A31D-C7D092953A7A}" srcOrd="0" destOrd="0" presId="urn:microsoft.com/office/officeart/2018/2/layout/IconCircleList"/>
    <dgm:cxn modelId="{CEB62F5D-02FF-44A4-AC59-A8CF01212DE6}" type="presOf" srcId="{3D6A15F7-7F33-4BD7-8B1A-E05ED5EC2520}" destId="{C73C3EA5-26FF-4911-BEB8-E70C6651FCDD}" srcOrd="0" destOrd="0" presId="urn:microsoft.com/office/officeart/2018/2/layout/IconCircleList"/>
    <dgm:cxn modelId="{F5213E65-E3CE-4C5A-A373-239A8556C0F6}" srcId="{9EF7B4E5-6EEC-4A07-8CF6-5F26FEC80C5F}" destId="{736AB5F8-4EA2-4D5F-AA07-E23F4F106F3F}" srcOrd="1" destOrd="0" parTransId="{EE1E6438-40C5-414D-A12C-EFF262A9EFA8}" sibTransId="{D559A97A-2C19-420B-9EBC-5F2137F4B197}"/>
    <dgm:cxn modelId="{D9B13C59-36FE-4A7A-9273-B548831063CF}" srcId="{9EF7B4E5-6EEC-4A07-8CF6-5F26FEC80C5F}" destId="{822DF52D-E2EA-424D-8CB9-E7B28DA7800E}" srcOrd="2" destOrd="0" parTransId="{FA5CA376-42B8-41B7-A61F-0FF2C444B59C}" sibTransId="{F581DEF3-C3B0-4741-870D-DBBD4A0885C8}"/>
    <dgm:cxn modelId="{3829B27B-9AFD-4889-BA1A-7078AB90F1AF}" type="presOf" srcId="{D559A97A-2C19-420B-9EBC-5F2137F4B197}" destId="{81176831-B39B-406F-B431-F4D74F8F5B60}" srcOrd="0" destOrd="0" presId="urn:microsoft.com/office/officeart/2018/2/layout/IconCircleList"/>
    <dgm:cxn modelId="{58539883-45B4-48C3-BE3B-BAEE128976EE}" type="presOf" srcId="{0010F129-2D23-4D48-BF8E-0EF4FD729208}" destId="{8DEE58E6-D7DA-468B-96A2-2E4F6D8367AD}" srcOrd="0" destOrd="0" presId="urn:microsoft.com/office/officeart/2018/2/layout/IconCircleList"/>
    <dgm:cxn modelId="{6BA9D58D-A686-4D1B-9C6C-3F57BA2300B3}" srcId="{9EF7B4E5-6EEC-4A07-8CF6-5F26FEC80C5F}" destId="{AA2A7971-1ABE-4475-9D6A-CB14DCC34C68}" srcOrd="5" destOrd="0" parTransId="{6801ACE7-0971-4429-A7F4-3E7FE24AB132}" sibTransId="{7318B9FB-D520-46B7-8C76-40E8C7A75E75}"/>
    <dgm:cxn modelId="{363FF58D-EB49-40D5-880A-6E3564DD6473}" type="presOf" srcId="{F581DEF3-C3B0-4741-870D-DBBD4A0885C8}" destId="{F13FED1A-3116-47E7-9938-782318F87759}" srcOrd="0" destOrd="0" presId="urn:microsoft.com/office/officeart/2018/2/layout/IconCircleList"/>
    <dgm:cxn modelId="{EEF41C8F-D51A-4AB6-9858-7F54064D7F8B}" srcId="{9EF7B4E5-6EEC-4A07-8CF6-5F26FEC80C5F}" destId="{0010F129-2D23-4D48-BF8E-0EF4FD729208}" srcOrd="0" destOrd="0" parTransId="{C9B3D8BC-9370-4599-970D-2EC028E04972}" sibTransId="{3D6A15F7-7F33-4BD7-8B1A-E05ED5EC2520}"/>
    <dgm:cxn modelId="{5DA1FD95-9101-445B-B19E-FB57ADBF638B}" srcId="{9EF7B4E5-6EEC-4A07-8CF6-5F26FEC80C5F}" destId="{08D2F4CD-6B47-4DC7-A8CB-03002C51D469}" srcOrd="3" destOrd="0" parTransId="{7C3C5B86-33F0-4B0B-8F18-A22E3FA23E9A}" sibTransId="{26C1D15D-9648-4A33-BEE5-288D30064B3D}"/>
    <dgm:cxn modelId="{73B11FA7-BA52-46AC-8FB8-7F00150286D8}" type="presOf" srcId="{822DF52D-E2EA-424D-8CB9-E7B28DA7800E}" destId="{2946AC89-8970-46BD-8C68-D39AF15EE80C}" srcOrd="0" destOrd="0" presId="urn:microsoft.com/office/officeart/2018/2/layout/IconCircleList"/>
    <dgm:cxn modelId="{D2FF8FE5-FC3C-4A70-9533-954B2793A5A1}" type="presOf" srcId="{08D2F4CD-6B47-4DC7-A8CB-03002C51D469}" destId="{72EF52A4-2FBD-4BC4-B3E6-87077B462B40}" srcOrd="0" destOrd="0" presId="urn:microsoft.com/office/officeart/2018/2/layout/IconCircleList"/>
    <dgm:cxn modelId="{DFADF3E5-F0D9-4AFA-B0CC-99600A4BD036}" srcId="{9EF7B4E5-6EEC-4A07-8CF6-5F26FEC80C5F}" destId="{D879A749-EA96-4761-802A-92F42D00556F}" srcOrd="4" destOrd="0" parTransId="{0B19932C-B006-4793-A373-CE668C245B87}" sibTransId="{F1E495D4-7F45-4703-A6BE-6CF4FB35B0EA}"/>
    <dgm:cxn modelId="{FED88BEA-364E-481A-A1D8-4F93A8FA3B1B}" type="presOf" srcId="{F1E495D4-7F45-4703-A6BE-6CF4FB35B0EA}" destId="{9CE6E921-1FC7-49C2-9244-2A72B9B1B709}" srcOrd="0" destOrd="0" presId="urn:microsoft.com/office/officeart/2018/2/layout/IconCircleList"/>
    <dgm:cxn modelId="{F256D0EA-EB86-4F60-B6FF-3A9B7B2008D1}" type="presOf" srcId="{9EF7B4E5-6EEC-4A07-8CF6-5F26FEC80C5F}" destId="{E783CF1C-157A-43EF-B266-0B974CB0C129}" srcOrd="0" destOrd="0" presId="urn:microsoft.com/office/officeart/2018/2/layout/IconCircleList"/>
    <dgm:cxn modelId="{A4B03EFE-8385-48C9-8C40-C148A4A03EA0}" type="presOf" srcId="{736AB5F8-4EA2-4D5F-AA07-E23F4F106F3F}" destId="{5E33F460-2C0F-4065-9FA0-4A86EB7043D2}" srcOrd="0" destOrd="0" presId="urn:microsoft.com/office/officeart/2018/2/layout/IconCircleList"/>
    <dgm:cxn modelId="{AC6D8E10-FB18-454C-AF92-35B4BA4AA652}" type="presParOf" srcId="{E783CF1C-157A-43EF-B266-0B974CB0C129}" destId="{E835DF2B-FEE6-4DB7-BCC8-5BE800DFF99C}" srcOrd="0" destOrd="0" presId="urn:microsoft.com/office/officeart/2018/2/layout/IconCircleList"/>
    <dgm:cxn modelId="{3100CB15-95B9-47F0-8335-D34B53C9D308}" type="presParOf" srcId="{E835DF2B-FEE6-4DB7-BCC8-5BE800DFF99C}" destId="{DAAFCB83-DF29-4F08-8616-9AF4EAF55C5A}" srcOrd="0" destOrd="0" presId="urn:microsoft.com/office/officeart/2018/2/layout/IconCircleList"/>
    <dgm:cxn modelId="{15CC4BB2-9B74-4086-8D03-FB2C98AB5AE1}" type="presParOf" srcId="{DAAFCB83-DF29-4F08-8616-9AF4EAF55C5A}" destId="{D1E4F709-3DD6-4168-AC1E-D5E393394405}" srcOrd="0" destOrd="0" presId="urn:microsoft.com/office/officeart/2018/2/layout/IconCircleList"/>
    <dgm:cxn modelId="{7539129E-BD0C-4386-B585-83871EB890CF}" type="presParOf" srcId="{DAAFCB83-DF29-4F08-8616-9AF4EAF55C5A}" destId="{B6F36C33-1A7B-4F88-8D14-43F0151290AF}" srcOrd="1" destOrd="0" presId="urn:microsoft.com/office/officeart/2018/2/layout/IconCircleList"/>
    <dgm:cxn modelId="{B89C3681-0473-473A-BF1C-C795851CDD1D}" type="presParOf" srcId="{DAAFCB83-DF29-4F08-8616-9AF4EAF55C5A}" destId="{DF6E1C54-AB82-4F09-8732-71FF5796C102}" srcOrd="2" destOrd="0" presId="urn:microsoft.com/office/officeart/2018/2/layout/IconCircleList"/>
    <dgm:cxn modelId="{EA99426E-7224-4858-B491-C52259D18F2C}" type="presParOf" srcId="{DAAFCB83-DF29-4F08-8616-9AF4EAF55C5A}" destId="{8DEE58E6-D7DA-468B-96A2-2E4F6D8367AD}" srcOrd="3" destOrd="0" presId="urn:microsoft.com/office/officeart/2018/2/layout/IconCircleList"/>
    <dgm:cxn modelId="{32F4D315-9570-4A4C-A083-BF9A71A1A3F8}" type="presParOf" srcId="{E835DF2B-FEE6-4DB7-BCC8-5BE800DFF99C}" destId="{C73C3EA5-26FF-4911-BEB8-E70C6651FCDD}" srcOrd="1" destOrd="0" presId="urn:microsoft.com/office/officeart/2018/2/layout/IconCircleList"/>
    <dgm:cxn modelId="{BF9FA8FE-E9CF-4754-8985-4A7D1D19F362}" type="presParOf" srcId="{E835DF2B-FEE6-4DB7-BCC8-5BE800DFF99C}" destId="{DADE06F2-0E0C-471E-8EC2-51D59F599423}" srcOrd="2" destOrd="0" presId="urn:microsoft.com/office/officeart/2018/2/layout/IconCircleList"/>
    <dgm:cxn modelId="{2E9FF66C-52A4-4EA7-806F-90E1592296A5}" type="presParOf" srcId="{DADE06F2-0E0C-471E-8EC2-51D59F599423}" destId="{01494330-7A45-49E9-BE73-4B3852AD28A2}" srcOrd="0" destOrd="0" presId="urn:microsoft.com/office/officeart/2018/2/layout/IconCircleList"/>
    <dgm:cxn modelId="{BA467376-A795-44E6-A675-24D2966AAFC4}" type="presParOf" srcId="{DADE06F2-0E0C-471E-8EC2-51D59F599423}" destId="{54E2D684-2658-494A-855B-DE6EB79E96CA}" srcOrd="1" destOrd="0" presId="urn:microsoft.com/office/officeart/2018/2/layout/IconCircleList"/>
    <dgm:cxn modelId="{B001DA9E-0B62-411B-8E0B-F5FADD8FA050}" type="presParOf" srcId="{DADE06F2-0E0C-471E-8EC2-51D59F599423}" destId="{1EB069EF-1BC9-403D-91A6-E582ABB147E2}" srcOrd="2" destOrd="0" presId="urn:microsoft.com/office/officeart/2018/2/layout/IconCircleList"/>
    <dgm:cxn modelId="{CD21C29F-6AE1-4A9B-A47F-F8DAEFBCBDA3}" type="presParOf" srcId="{DADE06F2-0E0C-471E-8EC2-51D59F599423}" destId="{5E33F460-2C0F-4065-9FA0-4A86EB7043D2}" srcOrd="3" destOrd="0" presId="urn:microsoft.com/office/officeart/2018/2/layout/IconCircleList"/>
    <dgm:cxn modelId="{0D822869-CD47-4B2A-B436-A487B6785EF7}" type="presParOf" srcId="{E835DF2B-FEE6-4DB7-BCC8-5BE800DFF99C}" destId="{81176831-B39B-406F-B431-F4D74F8F5B60}" srcOrd="3" destOrd="0" presId="urn:microsoft.com/office/officeart/2018/2/layout/IconCircleList"/>
    <dgm:cxn modelId="{5F9DF5A7-E7A0-433C-9F39-AAD7A970A268}" type="presParOf" srcId="{E835DF2B-FEE6-4DB7-BCC8-5BE800DFF99C}" destId="{91E084A4-7590-4163-85CD-3E67963A5C13}" srcOrd="4" destOrd="0" presId="urn:microsoft.com/office/officeart/2018/2/layout/IconCircleList"/>
    <dgm:cxn modelId="{CC472AC8-6583-4083-9DB0-294D3D0EE747}" type="presParOf" srcId="{91E084A4-7590-4163-85CD-3E67963A5C13}" destId="{DC663E49-88E9-49ED-B5EB-8010EB9E1560}" srcOrd="0" destOrd="0" presId="urn:microsoft.com/office/officeart/2018/2/layout/IconCircleList"/>
    <dgm:cxn modelId="{86120CB0-3F56-4ACD-BA39-6D9AAD02A840}" type="presParOf" srcId="{91E084A4-7590-4163-85CD-3E67963A5C13}" destId="{93A87DC5-78AA-4F46-8FDC-839BABA5143A}" srcOrd="1" destOrd="0" presId="urn:microsoft.com/office/officeart/2018/2/layout/IconCircleList"/>
    <dgm:cxn modelId="{D58AA5F8-223F-44ED-9A9A-F26BA8E080D0}" type="presParOf" srcId="{91E084A4-7590-4163-85CD-3E67963A5C13}" destId="{0AA02D31-DC79-4C44-95EB-D20FC1206718}" srcOrd="2" destOrd="0" presId="urn:microsoft.com/office/officeart/2018/2/layout/IconCircleList"/>
    <dgm:cxn modelId="{32B103B9-9E91-49C8-80A2-E208F8FEAF9F}" type="presParOf" srcId="{91E084A4-7590-4163-85CD-3E67963A5C13}" destId="{2946AC89-8970-46BD-8C68-D39AF15EE80C}" srcOrd="3" destOrd="0" presId="urn:microsoft.com/office/officeart/2018/2/layout/IconCircleList"/>
    <dgm:cxn modelId="{15563B5B-F050-48EC-8C32-B9385077C16B}" type="presParOf" srcId="{E835DF2B-FEE6-4DB7-BCC8-5BE800DFF99C}" destId="{F13FED1A-3116-47E7-9938-782318F87759}" srcOrd="5" destOrd="0" presId="urn:microsoft.com/office/officeart/2018/2/layout/IconCircleList"/>
    <dgm:cxn modelId="{ACB0FEB6-1A57-4045-A3B6-9537F697EA73}" type="presParOf" srcId="{E835DF2B-FEE6-4DB7-BCC8-5BE800DFF99C}" destId="{7D1A4B7D-1483-4A5E-A3F1-005FDC797CE8}" srcOrd="6" destOrd="0" presId="urn:microsoft.com/office/officeart/2018/2/layout/IconCircleList"/>
    <dgm:cxn modelId="{13580489-26D9-478D-836F-5DA46B51151F}" type="presParOf" srcId="{7D1A4B7D-1483-4A5E-A3F1-005FDC797CE8}" destId="{98B8E1A3-51AD-4D85-91AC-9BB5CDB3456F}" srcOrd="0" destOrd="0" presId="urn:microsoft.com/office/officeart/2018/2/layout/IconCircleList"/>
    <dgm:cxn modelId="{850CC911-D112-4B3B-B75D-1CED45E72A4F}" type="presParOf" srcId="{7D1A4B7D-1483-4A5E-A3F1-005FDC797CE8}" destId="{C2230E19-B41A-4D53-BB4A-734E38F2A15E}" srcOrd="1" destOrd="0" presId="urn:microsoft.com/office/officeart/2018/2/layout/IconCircleList"/>
    <dgm:cxn modelId="{68E8D2BA-C2B0-4B54-B434-8AFF4D31D945}" type="presParOf" srcId="{7D1A4B7D-1483-4A5E-A3F1-005FDC797CE8}" destId="{68D9E0DF-CD5E-4EA0-AFCF-608B31C73A05}" srcOrd="2" destOrd="0" presId="urn:microsoft.com/office/officeart/2018/2/layout/IconCircleList"/>
    <dgm:cxn modelId="{C5245FB4-1F46-4772-91B0-65CCCF6790D0}" type="presParOf" srcId="{7D1A4B7D-1483-4A5E-A3F1-005FDC797CE8}" destId="{72EF52A4-2FBD-4BC4-B3E6-87077B462B40}" srcOrd="3" destOrd="0" presId="urn:microsoft.com/office/officeart/2018/2/layout/IconCircleList"/>
    <dgm:cxn modelId="{D71984D2-FE06-4DDC-93A6-FE8D7A08DBC9}" type="presParOf" srcId="{E835DF2B-FEE6-4DB7-BCC8-5BE800DFF99C}" destId="{72FA6BA1-7AF3-4862-8A1F-C4A66FBD59E2}" srcOrd="7" destOrd="0" presId="urn:microsoft.com/office/officeart/2018/2/layout/IconCircleList"/>
    <dgm:cxn modelId="{75351043-4426-4BFD-B63A-140BC3F407A7}" type="presParOf" srcId="{E835DF2B-FEE6-4DB7-BCC8-5BE800DFF99C}" destId="{08CDB58B-3C19-43ED-B451-0DF51437D521}" srcOrd="8" destOrd="0" presId="urn:microsoft.com/office/officeart/2018/2/layout/IconCircleList"/>
    <dgm:cxn modelId="{7DE3B239-A9E7-46B4-A35C-4A77296F01C6}" type="presParOf" srcId="{08CDB58B-3C19-43ED-B451-0DF51437D521}" destId="{CFCCDF15-DFFB-4740-887F-3B93056D6A3A}" srcOrd="0" destOrd="0" presId="urn:microsoft.com/office/officeart/2018/2/layout/IconCircleList"/>
    <dgm:cxn modelId="{A272839C-94E2-46E8-9465-DAA95D6EF4F1}" type="presParOf" srcId="{08CDB58B-3C19-43ED-B451-0DF51437D521}" destId="{A43993F6-91B7-4ED8-8DB5-2C84C928A95B}" srcOrd="1" destOrd="0" presId="urn:microsoft.com/office/officeart/2018/2/layout/IconCircleList"/>
    <dgm:cxn modelId="{A8BEE01C-664B-440C-A939-7F7834AACC21}" type="presParOf" srcId="{08CDB58B-3C19-43ED-B451-0DF51437D521}" destId="{F42F167E-6912-48F0-945D-AAFE6769C0CA}" srcOrd="2" destOrd="0" presId="urn:microsoft.com/office/officeart/2018/2/layout/IconCircleList"/>
    <dgm:cxn modelId="{167B7E4F-1952-485F-9750-9DA6E6DC3BAF}" type="presParOf" srcId="{08CDB58B-3C19-43ED-B451-0DF51437D521}" destId="{9EDB1099-14FD-46FE-9ED7-D5C9CA8E6EC7}" srcOrd="3" destOrd="0" presId="urn:microsoft.com/office/officeart/2018/2/layout/IconCircleList"/>
    <dgm:cxn modelId="{2C25CA5B-F20D-4933-B1EE-C7C7D211B1CD}" type="presParOf" srcId="{E835DF2B-FEE6-4DB7-BCC8-5BE800DFF99C}" destId="{9CE6E921-1FC7-49C2-9244-2A72B9B1B709}" srcOrd="9" destOrd="0" presId="urn:microsoft.com/office/officeart/2018/2/layout/IconCircleList"/>
    <dgm:cxn modelId="{18A49019-9C37-4DBB-8E35-3384C93A714D}" type="presParOf" srcId="{E835DF2B-FEE6-4DB7-BCC8-5BE800DFF99C}" destId="{51961BA8-F228-42DC-B657-D5B13784A5DE}" srcOrd="10" destOrd="0" presId="urn:microsoft.com/office/officeart/2018/2/layout/IconCircleList"/>
    <dgm:cxn modelId="{06BED29C-C20E-41E3-AF03-DFC031974852}" type="presParOf" srcId="{51961BA8-F228-42DC-B657-D5B13784A5DE}" destId="{1C56820D-682E-4DA6-8167-39759FEC8BBB}" srcOrd="0" destOrd="0" presId="urn:microsoft.com/office/officeart/2018/2/layout/IconCircleList"/>
    <dgm:cxn modelId="{3036A89F-932F-4E69-9A75-F4D532C8488D}" type="presParOf" srcId="{51961BA8-F228-42DC-B657-D5B13784A5DE}" destId="{212E0DCF-BBD1-4683-91C1-FAD63EC768DE}" srcOrd="1" destOrd="0" presId="urn:microsoft.com/office/officeart/2018/2/layout/IconCircleList"/>
    <dgm:cxn modelId="{86E31D34-684C-4E7F-B8BE-2A89994B375C}" type="presParOf" srcId="{51961BA8-F228-42DC-B657-D5B13784A5DE}" destId="{20CF4179-EE2E-4153-A2CA-A42084DF2F17}" srcOrd="2" destOrd="0" presId="urn:microsoft.com/office/officeart/2018/2/layout/IconCircleList"/>
    <dgm:cxn modelId="{7E1BF679-8D50-476F-B493-23AF788A1BB5}" type="presParOf" srcId="{51961BA8-F228-42DC-B657-D5B13784A5DE}" destId="{EE05EF84-7E25-46CD-A31D-C7D092953A7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CDE001-0B5B-4B01-BFA9-DEB754B7E5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84DB8C-A126-4C34-BE9D-F5AA06336505}">
      <dgm:prSet/>
      <dgm:spPr/>
      <dgm:t>
        <a:bodyPr/>
        <a:lstStyle/>
        <a:p>
          <a:r>
            <a:rPr lang="en-US" dirty="0"/>
            <a:t>Organizations struggle to analyze competitor moves and internal data quickly for market intelligence.</a:t>
          </a:r>
        </a:p>
      </dgm:t>
    </dgm:pt>
    <dgm:pt modelId="{4EA9CC00-677D-4434-B466-0B8B5D94916E}" type="parTrans" cxnId="{753DF714-A30D-4840-B8CB-DA3568ADFFE6}">
      <dgm:prSet/>
      <dgm:spPr/>
      <dgm:t>
        <a:bodyPr/>
        <a:lstStyle/>
        <a:p>
          <a:endParaRPr lang="en-US"/>
        </a:p>
      </dgm:t>
    </dgm:pt>
    <dgm:pt modelId="{E704FD7A-03AA-4598-A529-996099B15E2F}" type="sibTrans" cxnId="{753DF714-A30D-4840-B8CB-DA3568ADFFE6}">
      <dgm:prSet/>
      <dgm:spPr/>
      <dgm:t>
        <a:bodyPr/>
        <a:lstStyle/>
        <a:p>
          <a:endParaRPr lang="en-US"/>
        </a:p>
      </dgm:t>
    </dgm:pt>
    <dgm:pt modelId="{EC8A43CC-BA48-4D50-A2C6-337B3DDA3D61}">
      <dgm:prSet/>
      <dgm:spPr/>
      <dgm:t>
        <a:bodyPr/>
        <a:lstStyle/>
        <a:p>
          <a:r>
            <a:rPr lang="en-US"/>
            <a:t>Need for faster, AI-assisted market research</a:t>
          </a:r>
        </a:p>
      </dgm:t>
    </dgm:pt>
    <dgm:pt modelId="{64A086ED-C0A8-48A5-AED1-63399AFFA144}" type="parTrans" cxnId="{79CE4974-97A6-408F-8E76-61A5308C95DB}">
      <dgm:prSet/>
      <dgm:spPr/>
      <dgm:t>
        <a:bodyPr/>
        <a:lstStyle/>
        <a:p>
          <a:endParaRPr lang="en-US"/>
        </a:p>
      </dgm:t>
    </dgm:pt>
    <dgm:pt modelId="{F4868ECF-FC30-4744-8996-C357A1559734}" type="sibTrans" cxnId="{79CE4974-97A6-408F-8E76-61A5308C95DB}">
      <dgm:prSet/>
      <dgm:spPr/>
      <dgm:t>
        <a:bodyPr/>
        <a:lstStyle/>
        <a:p>
          <a:endParaRPr lang="en-US"/>
        </a:p>
      </dgm:t>
    </dgm:pt>
    <dgm:pt modelId="{633855A0-BF45-42BB-AF96-E449704D8837}">
      <dgm:prSet/>
      <dgm:spPr/>
      <dgm:t>
        <a:bodyPr/>
        <a:lstStyle/>
        <a:p>
          <a:r>
            <a:rPr lang="en-US"/>
            <a:t>Manual SWOT analysis is time-consuming</a:t>
          </a:r>
        </a:p>
      </dgm:t>
    </dgm:pt>
    <dgm:pt modelId="{A7CFC6EA-5D21-4122-8395-04F769DE6656}" type="parTrans" cxnId="{405FB35F-7066-49DE-9461-FDCAC1C39251}">
      <dgm:prSet/>
      <dgm:spPr/>
      <dgm:t>
        <a:bodyPr/>
        <a:lstStyle/>
        <a:p>
          <a:endParaRPr lang="en-US"/>
        </a:p>
      </dgm:t>
    </dgm:pt>
    <dgm:pt modelId="{A1EEF412-2C9C-4AFF-899F-9E8F38ADD323}" type="sibTrans" cxnId="{405FB35F-7066-49DE-9461-FDCAC1C39251}">
      <dgm:prSet/>
      <dgm:spPr/>
      <dgm:t>
        <a:bodyPr/>
        <a:lstStyle/>
        <a:p>
          <a:endParaRPr lang="en-US"/>
        </a:p>
      </dgm:t>
    </dgm:pt>
    <dgm:pt modelId="{A6E82B76-E8E6-4E04-B0B3-E31769CA5D21}" type="pres">
      <dgm:prSet presAssocID="{C5CDE001-0B5B-4B01-BFA9-DEB754B7E59E}" presName="root" presStyleCnt="0">
        <dgm:presLayoutVars>
          <dgm:dir/>
          <dgm:resizeHandles val="exact"/>
        </dgm:presLayoutVars>
      </dgm:prSet>
      <dgm:spPr/>
    </dgm:pt>
    <dgm:pt modelId="{9AAB4192-6615-4E3B-82AD-4E7DD7EF4F70}" type="pres">
      <dgm:prSet presAssocID="{3984DB8C-A126-4C34-BE9D-F5AA06336505}" presName="compNode" presStyleCnt="0"/>
      <dgm:spPr/>
    </dgm:pt>
    <dgm:pt modelId="{F202AA32-3F32-4FAC-8DFF-5DBA9BEC0DAA}" type="pres">
      <dgm:prSet presAssocID="{3984DB8C-A126-4C34-BE9D-F5AA06336505}" presName="bgRect" presStyleLbl="bgShp" presStyleIdx="0" presStyleCnt="3"/>
      <dgm:spPr/>
    </dgm:pt>
    <dgm:pt modelId="{DB93FA98-BE49-4BE5-A516-D18BC5ECFCEC}" type="pres">
      <dgm:prSet presAssocID="{3984DB8C-A126-4C34-BE9D-F5AA063365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56A4475E-2B27-4F05-B22E-B23836E876EE}" type="pres">
      <dgm:prSet presAssocID="{3984DB8C-A126-4C34-BE9D-F5AA06336505}" presName="spaceRect" presStyleCnt="0"/>
      <dgm:spPr/>
    </dgm:pt>
    <dgm:pt modelId="{C4C90C34-2AB1-4B87-931A-942E40CCD225}" type="pres">
      <dgm:prSet presAssocID="{3984DB8C-A126-4C34-BE9D-F5AA06336505}" presName="parTx" presStyleLbl="revTx" presStyleIdx="0" presStyleCnt="3">
        <dgm:presLayoutVars>
          <dgm:chMax val="0"/>
          <dgm:chPref val="0"/>
        </dgm:presLayoutVars>
      </dgm:prSet>
      <dgm:spPr/>
    </dgm:pt>
    <dgm:pt modelId="{40887CF5-444C-4D17-BA3A-744C4E0E9A9B}" type="pres">
      <dgm:prSet presAssocID="{E704FD7A-03AA-4598-A529-996099B15E2F}" presName="sibTrans" presStyleCnt="0"/>
      <dgm:spPr/>
    </dgm:pt>
    <dgm:pt modelId="{7DFFF1D1-7DDF-4F20-8B11-DBC9044B97F7}" type="pres">
      <dgm:prSet presAssocID="{EC8A43CC-BA48-4D50-A2C6-337B3DDA3D61}" presName="compNode" presStyleCnt="0"/>
      <dgm:spPr/>
    </dgm:pt>
    <dgm:pt modelId="{F569E72D-D469-43F3-9932-3662BF4CCA89}" type="pres">
      <dgm:prSet presAssocID="{EC8A43CC-BA48-4D50-A2C6-337B3DDA3D61}" presName="bgRect" presStyleLbl="bgShp" presStyleIdx="1" presStyleCnt="3"/>
      <dgm:spPr/>
    </dgm:pt>
    <dgm:pt modelId="{98AD435B-2EA2-4383-AA45-F747DAABCC36}" type="pres">
      <dgm:prSet presAssocID="{EC8A43CC-BA48-4D50-A2C6-337B3DDA3D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CD292CA-2139-46E5-8AC6-BA26E0142D11}" type="pres">
      <dgm:prSet presAssocID="{EC8A43CC-BA48-4D50-A2C6-337B3DDA3D61}" presName="spaceRect" presStyleCnt="0"/>
      <dgm:spPr/>
    </dgm:pt>
    <dgm:pt modelId="{E69C1C63-B8B6-4670-9A28-13D86F8A1E8F}" type="pres">
      <dgm:prSet presAssocID="{EC8A43CC-BA48-4D50-A2C6-337B3DDA3D61}" presName="parTx" presStyleLbl="revTx" presStyleIdx="1" presStyleCnt="3">
        <dgm:presLayoutVars>
          <dgm:chMax val="0"/>
          <dgm:chPref val="0"/>
        </dgm:presLayoutVars>
      </dgm:prSet>
      <dgm:spPr/>
    </dgm:pt>
    <dgm:pt modelId="{FD8E42B5-D6CC-4B77-BAAA-63E922923AB4}" type="pres">
      <dgm:prSet presAssocID="{F4868ECF-FC30-4744-8996-C357A1559734}" presName="sibTrans" presStyleCnt="0"/>
      <dgm:spPr/>
    </dgm:pt>
    <dgm:pt modelId="{A427D9F3-B3A7-42A4-BA66-4AC13240DE48}" type="pres">
      <dgm:prSet presAssocID="{633855A0-BF45-42BB-AF96-E449704D8837}" presName="compNode" presStyleCnt="0"/>
      <dgm:spPr/>
    </dgm:pt>
    <dgm:pt modelId="{74A6A1B7-1079-4392-AA5D-FD96242BD98C}" type="pres">
      <dgm:prSet presAssocID="{633855A0-BF45-42BB-AF96-E449704D8837}" presName="bgRect" presStyleLbl="bgShp" presStyleIdx="2" presStyleCnt="3"/>
      <dgm:spPr/>
    </dgm:pt>
    <dgm:pt modelId="{BB8089EF-9AD8-4900-A396-FB77382751AF}" type="pres">
      <dgm:prSet presAssocID="{633855A0-BF45-42BB-AF96-E449704D8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F39D742-8987-4DCD-91DC-BA94846DD1D0}" type="pres">
      <dgm:prSet presAssocID="{633855A0-BF45-42BB-AF96-E449704D8837}" presName="spaceRect" presStyleCnt="0"/>
      <dgm:spPr/>
    </dgm:pt>
    <dgm:pt modelId="{7535BB55-E1D3-4850-95B0-597B0E40BD0B}" type="pres">
      <dgm:prSet presAssocID="{633855A0-BF45-42BB-AF96-E449704D883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3DF714-A30D-4840-B8CB-DA3568ADFFE6}" srcId="{C5CDE001-0B5B-4B01-BFA9-DEB754B7E59E}" destId="{3984DB8C-A126-4C34-BE9D-F5AA06336505}" srcOrd="0" destOrd="0" parTransId="{4EA9CC00-677D-4434-B466-0B8B5D94916E}" sibTransId="{E704FD7A-03AA-4598-A529-996099B15E2F}"/>
    <dgm:cxn modelId="{2200E837-1033-4FDA-B30E-648507AE4377}" type="presOf" srcId="{C5CDE001-0B5B-4B01-BFA9-DEB754B7E59E}" destId="{A6E82B76-E8E6-4E04-B0B3-E31769CA5D21}" srcOrd="0" destOrd="0" presId="urn:microsoft.com/office/officeart/2018/2/layout/IconVerticalSolidList"/>
    <dgm:cxn modelId="{405FB35F-7066-49DE-9461-FDCAC1C39251}" srcId="{C5CDE001-0B5B-4B01-BFA9-DEB754B7E59E}" destId="{633855A0-BF45-42BB-AF96-E449704D8837}" srcOrd="2" destOrd="0" parTransId="{A7CFC6EA-5D21-4122-8395-04F769DE6656}" sibTransId="{A1EEF412-2C9C-4AFF-899F-9E8F38ADD323}"/>
    <dgm:cxn modelId="{79CE4974-97A6-408F-8E76-61A5308C95DB}" srcId="{C5CDE001-0B5B-4B01-BFA9-DEB754B7E59E}" destId="{EC8A43CC-BA48-4D50-A2C6-337B3DDA3D61}" srcOrd="1" destOrd="0" parTransId="{64A086ED-C0A8-48A5-AED1-63399AFFA144}" sibTransId="{F4868ECF-FC30-4744-8996-C357A1559734}"/>
    <dgm:cxn modelId="{06037E75-0E47-4617-AE8F-C60C25C18ED3}" type="presOf" srcId="{3984DB8C-A126-4C34-BE9D-F5AA06336505}" destId="{C4C90C34-2AB1-4B87-931A-942E40CCD225}" srcOrd="0" destOrd="0" presId="urn:microsoft.com/office/officeart/2018/2/layout/IconVerticalSolidList"/>
    <dgm:cxn modelId="{FCE71457-E32A-4568-9433-D9AA8FE57058}" type="presOf" srcId="{633855A0-BF45-42BB-AF96-E449704D8837}" destId="{7535BB55-E1D3-4850-95B0-597B0E40BD0B}" srcOrd="0" destOrd="0" presId="urn:microsoft.com/office/officeart/2018/2/layout/IconVerticalSolidList"/>
    <dgm:cxn modelId="{FA00DADF-832F-426C-91C7-4CEAD0A404F4}" type="presOf" srcId="{EC8A43CC-BA48-4D50-A2C6-337B3DDA3D61}" destId="{E69C1C63-B8B6-4670-9A28-13D86F8A1E8F}" srcOrd="0" destOrd="0" presId="urn:microsoft.com/office/officeart/2018/2/layout/IconVerticalSolidList"/>
    <dgm:cxn modelId="{C7621CB0-BBA8-4F8B-BFA4-7692302E09A8}" type="presParOf" srcId="{A6E82B76-E8E6-4E04-B0B3-E31769CA5D21}" destId="{9AAB4192-6615-4E3B-82AD-4E7DD7EF4F70}" srcOrd="0" destOrd="0" presId="urn:microsoft.com/office/officeart/2018/2/layout/IconVerticalSolidList"/>
    <dgm:cxn modelId="{4D08F432-29DB-43BF-9FBE-EF10E1A2BA78}" type="presParOf" srcId="{9AAB4192-6615-4E3B-82AD-4E7DD7EF4F70}" destId="{F202AA32-3F32-4FAC-8DFF-5DBA9BEC0DAA}" srcOrd="0" destOrd="0" presId="urn:microsoft.com/office/officeart/2018/2/layout/IconVerticalSolidList"/>
    <dgm:cxn modelId="{38E621C7-029E-4462-ACFC-B123ACA35A93}" type="presParOf" srcId="{9AAB4192-6615-4E3B-82AD-4E7DD7EF4F70}" destId="{DB93FA98-BE49-4BE5-A516-D18BC5ECFCEC}" srcOrd="1" destOrd="0" presId="urn:microsoft.com/office/officeart/2018/2/layout/IconVerticalSolidList"/>
    <dgm:cxn modelId="{B1EEC28D-3A2A-474B-929D-02A8FE6E2848}" type="presParOf" srcId="{9AAB4192-6615-4E3B-82AD-4E7DD7EF4F70}" destId="{56A4475E-2B27-4F05-B22E-B23836E876EE}" srcOrd="2" destOrd="0" presId="urn:microsoft.com/office/officeart/2018/2/layout/IconVerticalSolidList"/>
    <dgm:cxn modelId="{4F978C82-10B7-4118-8A56-CBC97108FE59}" type="presParOf" srcId="{9AAB4192-6615-4E3B-82AD-4E7DD7EF4F70}" destId="{C4C90C34-2AB1-4B87-931A-942E40CCD225}" srcOrd="3" destOrd="0" presId="urn:microsoft.com/office/officeart/2018/2/layout/IconVerticalSolidList"/>
    <dgm:cxn modelId="{0CF4FEA0-8CFF-4FA5-B6A2-6867F2F9BF18}" type="presParOf" srcId="{A6E82B76-E8E6-4E04-B0B3-E31769CA5D21}" destId="{40887CF5-444C-4D17-BA3A-744C4E0E9A9B}" srcOrd="1" destOrd="0" presId="urn:microsoft.com/office/officeart/2018/2/layout/IconVerticalSolidList"/>
    <dgm:cxn modelId="{361B2CD6-C748-43A8-BB7B-E28D4D27EE64}" type="presParOf" srcId="{A6E82B76-E8E6-4E04-B0B3-E31769CA5D21}" destId="{7DFFF1D1-7DDF-4F20-8B11-DBC9044B97F7}" srcOrd="2" destOrd="0" presId="urn:microsoft.com/office/officeart/2018/2/layout/IconVerticalSolidList"/>
    <dgm:cxn modelId="{088F2093-A9B3-49E7-8109-8BFED4788835}" type="presParOf" srcId="{7DFFF1D1-7DDF-4F20-8B11-DBC9044B97F7}" destId="{F569E72D-D469-43F3-9932-3662BF4CCA89}" srcOrd="0" destOrd="0" presId="urn:microsoft.com/office/officeart/2018/2/layout/IconVerticalSolidList"/>
    <dgm:cxn modelId="{BD12419C-F7C0-4E31-85A3-01045E33447D}" type="presParOf" srcId="{7DFFF1D1-7DDF-4F20-8B11-DBC9044B97F7}" destId="{98AD435B-2EA2-4383-AA45-F747DAABCC36}" srcOrd="1" destOrd="0" presId="urn:microsoft.com/office/officeart/2018/2/layout/IconVerticalSolidList"/>
    <dgm:cxn modelId="{1AAD4D7D-23B3-4277-ABF5-FAB83A554B5F}" type="presParOf" srcId="{7DFFF1D1-7DDF-4F20-8B11-DBC9044B97F7}" destId="{6CD292CA-2139-46E5-8AC6-BA26E0142D11}" srcOrd="2" destOrd="0" presId="urn:microsoft.com/office/officeart/2018/2/layout/IconVerticalSolidList"/>
    <dgm:cxn modelId="{7D0CE862-79EF-41B3-9532-1D4E0C61A1AF}" type="presParOf" srcId="{7DFFF1D1-7DDF-4F20-8B11-DBC9044B97F7}" destId="{E69C1C63-B8B6-4670-9A28-13D86F8A1E8F}" srcOrd="3" destOrd="0" presId="urn:microsoft.com/office/officeart/2018/2/layout/IconVerticalSolidList"/>
    <dgm:cxn modelId="{78BC03F8-B6B5-4ADB-B546-1E20B4455CA3}" type="presParOf" srcId="{A6E82B76-E8E6-4E04-B0B3-E31769CA5D21}" destId="{FD8E42B5-D6CC-4B77-BAAA-63E922923AB4}" srcOrd="3" destOrd="0" presId="urn:microsoft.com/office/officeart/2018/2/layout/IconVerticalSolidList"/>
    <dgm:cxn modelId="{84DB1372-3A41-481A-800E-98DC79BE07B2}" type="presParOf" srcId="{A6E82B76-E8E6-4E04-B0B3-E31769CA5D21}" destId="{A427D9F3-B3A7-42A4-BA66-4AC13240DE48}" srcOrd="4" destOrd="0" presId="urn:microsoft.com/office/officeart/2018/2/layout/IconVerticalSolidList"/>
    <dgm:cxn modelId="{D8E8D951-4586-4843-9146-97C103AE9BD5}" type="presParOf" srcId="{A427D9F3-B3A7-42A4-BA66-4AC13240DE48}" destId="{74A6A1B7-1079-4392-AA5D-FD96242BD98C}" srcOrd="0" destOrd="0" presId="urn:microsoft.com/office/officeart/2018/2/layout/IconVerticalSolidList"/>
    <dgm:cxn modelId="{1071F52C-AF40-436B-8DED-A40FFEF20C5F}" type="presParOf" srcId="{A427D9F3-B3A7-42A4-BA66-4AC13240DE48}" destId="{BB8089EF-9AD8-4900-A396-FB77382751AF}" srcOrd="1" destOrd="0" presId="urn:microsoft.com/office/officeart/2018/2/layout/IconVerticalSolidList"/>
    <dgm:cxn modelId="{CFA3F469-5851-4E3A-BED5-CD5F54069DA1}" type="presParOf" srcId="{A427D9F3-B3A7-42A4-BA66-4AC13240DE48}" destId="{BF39D742-8987-4DCD-91DC-BA94846DD1D0}" srcOrd="2" destOrd="0" presId="urn:microsoft.com/office/officeart/2018/2/layout/IconVerticalSolidList"/>
    <dgm:cxn modelId="{FB810F09-9330-4315-899A-3946CB530C74}" type="presParOf" srcId="{A427D9F3-B3A7-42A4-BA66-4AC13240DE48}" destId="{7535BB55-E1D3-4850-95B0-597B0E40BD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AFE92E-7442-42AB-BB88-C89DD2AF70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A37C61-26E1-4B9F-8E0F-FD20A2C50B86}">
      <dgm:prSet/>
      <dgm:spPr/>
      <dgm:t>
        <a:bodyPr/>
        <a:lstStyle/>
        <a:p>
          <a:r>
            <a:rPr lang="en-US"/>
            <a:t>AI chatbot-based Market Analyst</a:t>
          </a:r>
        </a:p>
      </dgm:t>
    </dgm:pt>
    <dgm:pt modelId="{6C120F4F-C59A-4ADE-8078-07985566E9C0}" type="parTrans" cxnId="{27870329-076C-43C8-B6FE-0E748B2DEC16}">
      <dgm:prSet/>
      <dgm:spPr/>
      <dgm:t>
        <a:bodyPr/>
        <a:lstStyle/>
        <a:p>
          <a:endParaRPr lang="en-US"/>
        </a:p>
      </dgm:t>
    </dgm:pt>
    <dgm:pt modelId="{9537D35E-C0F2-41EB-A7F1-ED3A33D30FA8}" type="sibTrans" cxnId="{27870329-076C-43C8-B6FE-0E748B2DEC16}">
      <dgm:prSet/>
      <dgm:spPr/>
      <dgm:t>
        <a:bodyPr/>
        <a:lstStyle/>
        <a:p>
          <a:endParaRPr lang="en-US"/>
        </a:p>
      </dgm:t>
    </dgm:pt>
    <dgm:pt modelId="{55A03E0E-EB06-4C8A-B6A7-A4C2C37808C7}">
      <dgm:prSet/>
      <dgm:spPr/>
      <dgm:t>
        <a:bodyPr/>
        <a:lstStyle/>
        <a:p>
          <a:r>
            <a:rPr lang="en-US"/>
            <a:t>Uses LangGraph agents for reasoning</a:t>
          </a:r>
        </a:p>
      </dgm:t>
    </dgm:pt>
    <dgm:pt modelId="{A95FF152-BBC4-412F-9D60-27A9FB4224CA}" type="parTrans" cxnId="{BDB5B4A7-BC63-4677-BC87-2993DCCDC787}">
      <dgm:prSet/>
      <dgm:spPr/>
      <dgm:t>
        <a:bodyPr/>
        <a:lstStyle/>
        <a:p>
          <a:endParaRPr lang="en-US"/>
        </a:p>
      </dgm:t>
    </dgm:pt>
    <dgm:pt modelId="{FCC0BE67-5036-4B7A-A356-8CA98E9C712F}" type="sibTrans" cxnId="{BDB5B4A7-BC63-4677-BC87-2993DCCDC787}">
      <dgm:prSet/>
      <dgm:spPr/>
      <dgm:t>
        <a:bodyPr/>
        <a:lstStyle/>
        <a:p>
          <a:endParaRPr lang="en-US"/>
        </a:p>
      </dgm:t>
    </dgm:pt>
    <dgm:pt modelId="{405854F4-C5EF-4313-936B-ACA25533A7CD}">
      <dgm:prSet/>
      <dgm:spPr/>
      <dgm:t>
        <a:bodyPr/>
        <a:lstStyle/>
        <a:p>
          <a:r>
            <a:rPr lang="en-US"/>
            <a:t>Combines internal docs + live web search (Tavily)</a:t>
          </a:r>
        </a:p>
      </dgm:t>
    </dgm:pt>
    <dgm:pt modelId="{AC07AEA4-6A2A-4345-9F97-9232866BD50D}" type="parTrans" cxnId="{D8A3DEE5-6170-4310-BBEA-92FC0031B2D0}">
      <dgm:prSet/>
      <dgm:spPr/>
      <dgm:t>
        <a:bodyPr/>
        <a:lstStyle/>
        <a:p>
          <a:endParaRPr lang="en-US"/>
        </a:p>
      </dgm:t>
    </dgm:pt>
    <dgm:pt modelId="{2844E31A-5FD4-482E-9B92-6545D682CB85}" type="sibTrans" cxnId="{D8A3DEE5-6170-4310-BBEA-92FC0031B2D0}">
      <dgm:prSet/>
      <dgm:spPr/>
      <dgm:t>
        <a:bodyPr/>
        <a:lstStyle/>
        <a:p>
          <a:endParaRPr lang="en-US"/>
        </a:p>
      </dgm:t>
    </dgm:pt>
    <dgm:pt modelId="{5111D5DD-94C9-4E7B-A34E-4CB25CD52CD7}">
      <dgm:prSet/>
      <dgm:spPr/>
      <dgm:t>
        <a:bodyPr/>
        <a:lstStyle/>
        <a:p>
          <a:r>
            <a:rPr lang="en-US"/>
            <a:t>Generates insights and SWOT reports</a:t>
          </a:r>
        </a:p>
      </dgm:t>
    </dgm:pt>
    <dgm:pt modelId="{D9F56235-3BA2-4195-AE5C-657677F680F9}" type="parTrans" cxnId="{9091001C-1A13-40B7-98E5-B908F7369B74}">
      <dgm:prSet/>
      <dgm:spPr/>
      <dgm:t>
        <a:bodyPr/>
        <a:lstStyle/>
        <a:p>
          <a:endParaRPr lang="en-US"/>
        </a:p>
      </dgm:t>
    </dgm:pt>
    <dgm:pt modelId="{28F2D315-9022-4605-9ADA-76BF0F9BF6E0}" type="sibTrans" cxnId="{9091001C-1A13-40B7-98E5-B908F7369B74}">
      <dgm:prSet/>
      <dgm:spPr/>
      <dgm:t>
        <a:bodyPr/>
        <a:lstStyle/>
        <a:p>
          <a:endParaRPr lang="en-US"/>
        </a:p>
      </dgm:t>
    </dgm:pt>
    <dgm:pt modelId="{E0B6CA56-BD5B-4FA5-9D2A-2FE863DD3457}" type="pres">
      <dgm:prSet presAssocID="{4AAFE92E-7442-42AB-BB88-C89DD2AF707E}" presName="root" presStyleCnt="0">
        <dgm:presLayoutVars>
          <dgm:dir/>
          <dgm:resizeHandles val="exact"/>
        </dgm:presLayoutVars>
      </dgm:prSet>
      <dgm:spPr/>
    </dgm:pt>
    <dgm:pt modelId="{3FC118FD-FB5F-413D-903D-2E4EC0CC645B}" type="pres">
      <dgm:prSet presAssocID="{4AAFE92E-7442-42AB-BB88-C89DD2AF707E}" presName="container" presStyleCnt="0">
        <dgm:presLayoutVars>
          <dgm:dir/>
          <dgm:resizeHandles val="exact"/>
        </dgm:presLayoutVars>
      </dgm:prSet>
      <dgm:spPr/>
    </dgm:pt>
    <dgm:pt modelId="{E05A66A3-46D4-46B4-9210-EBBA997F5DD9}" type="pres">
      <dgm:prSet presAssocID="{6FA37C61-26E1-4B9F-8E0F-FD20A2C50B86}" presName="compNode" presStyleCnt="0"/>
      <dgm:spPr/>
    </dgm:pt>
    <dgm:pt modelId="{BAEF6B6C-FC05-420B-8A57-B1AB3009325F}" type="pres">
      <dgm:prSet presAssocID="{6FA37C61-26E1-4B9F-8E0F-FD20A2C50B86}" presName="iconBgRect" presStyleLbl="bgShp" presStyleIdx="0" presStyleCnt="4"/>
      <dgm:spPr/>
    </dgm:pt>
    <dgm:pt modelId="{5F3BC4CB-9C87-4821-AD2B-E1167263487B}" type="pres">
      <dgm:prSet presAssocID="{6FA37C61-26E1-4B9F-8E0F-FD20A2C50B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B745604-E48B-41B7-9B8A-A9961B38ED88}" type="pres">
      <dgm:prSet presAssocID="{6FA37C61-26E1-4B9F-8E0F-FD20A2C50B86}" presName="spaceRect" presStyleCnt="0"/>
      <dgm:spPr/>
    </dgm:pt>
    <dgm:pt modelId="{4913751E-A8A9-47F9-9ED9-3D3BA40C1115}" type="pres">
      <dgm:prSet presAssocID="{6FA37C61-26E1-4B9F-8E0F-FD20A2C50B86}" presName="textRect" presStyleLbl="revTx" presStyleIdx="0" presStyleCnt="4">
        <dgm:presLayoutVars>
          <dgm:chMax val="1"/>
          <dgm:chPref val="1"/>
        </dgm:presLayoutVars>
      </dgm:prSet>
      <dgm:spPr/>
    </dgm:pt>
    <dgm:pt modelId="{66780C12-71E8-4A68-8076-0A62C226A675}" type="pres">
      <dgm:prSet presAssocID="{9537D35E-C0F2-41EB-A7F1-ED3A33D30FA8}" presName="sibTrans" presStyleLbl="sibTrans2D1" presStyleIdx="0" presStyleCnt="0"/>
      <dgm:spPr/>
    </dgm:pt>
    <dgm:pt modelId="{91E2561A-A6D2-475E-A94F-65C049F757A8}" type="pres">
      <dgm:prSet presAssocID="{55A03E0E-EB06-4C8A-B6A7-A4C2C37808C7}" presName="compNode" presStyleCnt="0"/>
      <dgm:spPr/>
    </dgm:pt>
    <dgm:pt modelId="{196A0B77-3854-4223-BB43-6E94D8E2945C}" type="pres">
      <dgm:prSet presAssocID="{55A03E0E-EB06-4C8A-B6A7-A4C2C37808C7}" presName="iconBgRect" presStyleLbl="bgShp" presStyleIdx="1" presStyleCnt="4"/>
      <dgm:spPr/>
    </dgm:pt>
    <dgm:pt modelId="{A68ADAF3-C15F-4A2F-8DEB-EB273AA93ED9}" type="pres">
      <dgm:prSet presAssocID="{55A03E0E-EB06-4C8A-B6A7-A4C2C37808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A523E0-34DE-4676-96E9-1B63B831F7F8}" type="pres">
      <dgm:prSet presAssocID="{55A03E0E-EB06-4C8A-B6A7-A4C2C37808C7}" presName="spaceRect" presStyleCnt="0"/>
      <dgm:spPr/>
    </dgm:pt>
    <dgm:pt modelId="{3BED09C9-B611-4F78-8AB9-894A2666F339}" type="pres">
      <dgm:prSet presAssocID="{55A03E0E-EB06-4C8A-B6A7-A4C2C37808C7}" presName="textRect" presStyleLbl="revTx" presStyleIdx="1" presStyleCnt="4">
        <dgm:presLayoutVars>
          <dgm:chMax val="1"/>
          <dgm:chPref val="1"/>
        </dgm:presLayoutVars>
      </dgm:prSet>
      <dgm:spPr/>
    </dgm:pt>
    <dgm:pt modelId="{D141F4A7-1DD5-4597-900A-9D9C95FBBED4}" type="pres">
      <dgm:prSet presAssocID="{FCC0BE67-5036-4B7A-A356-8CA98E9C712F}" presName="sibTrans" presStyleLbl="sibTrans2D1" presStyleIdx="0" presStyleCnt="0"/>
      <dgm:spPr/>
    </dgm:pt>
    <dgm:pt modelId="{B8CC9F33-A90F-41BC-9119-72BD4FF26533}" type="pres">
      <dgm:prSet presAssocID="{405854F4-C5EF-4313-936B-ACA25533A7CD}" presName="compNode" presStyleCnt="0"/>
      <dgm:spPr/>
    </dgm:pt>
    <dgm:pt modelId="{4F1C2BCD-DFAC-41FC-960D-10043035C2EB}" type="pres">
      <dgm:prSet presAssocID="{405854F4-C5EF-4313-936B-ACA25533A7CD}" presName="iconBgRect" presStyleLbl="bgShp" presStyleIdx="2" presStyleCnt="4"/>
      <dgm:spPr/>
    </dgm:pt>
    <dgm:pt modelId="{A51062DE-EE7E-4B7A-979A-A9BB69487AD9}" type="pres">
      <dgm:prSet presAssocID="{405854F4-C5EF-4313-936B-ACA25533A7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6B99B29-0ADC-4C32-AB64-1D75BB64F09F}" type="pres">
      <dgm:prSet presAssocID="{405854F4-C5EF-4313-936B-ACA25533A7CD}" presName="spaceRect" presStyleCnt="0"/>
      <dgm:spPr/>
    </dgm:pt>
    <dgm:pt modelId="{78B3BAF5-0897-4C23-903B-9CB0EC1C4943}" type="pres">
      <dgm:prSet presAssocID="{405854F4-C5EF-4313-936B-ACA25533A7CD}" presName="textRect" presStyleLbl="revTx" presStyleIdx="2" presStyleCnt="4">
        <dgm:presLayoutVars>
          <dgm:chMax val="1"/>
          <dgm:chPref val="1"/>
        </dgm:presLayoutVars>
      </dgm:prSet>
      <dgm:spPr/>
    </dgm:pt>
    <dgm:pt modelId="{18947A31-F735-4327-B547-E10C87E891B1}" type="pres">
      <dgm:prSet presAssocID="{2844E31A-5FD4-482E-9B92-6545D682CB85}" presName="sibTrans" presStyleLbl="sibTrans2D1" presStyleIdx="0" presStyleCnt="0"/>
      <dgm:spPr/>
    </dgm:pt>
    <dgm:pt modelId="{EB5BA1F1-8BBC-4543-B075-0BD3D651BEB7}" type="pres">
      <dgm:prSet presAssocID="{5111D5DD-94C9-4E7B-A34E-4CB25CD52CD7}" presName="compNode" presStyleCnt="0"/>
      <dgm:spPr/>
    </dgm:pt>
    <dgm:pt modelId="{5557CE6B-7D2B-402F-8069-59AAB4CCD119}" type="pres">
      <dgm:prSet presAssocID="{5111D5DD-94C9-4E7B-A34E-4CB25CD52CD7}" presName="iconBgRect" presStyleLbl="bgShp" presStyleIdx="3" presStyleCnt="4"/>
      <dgm:spPr/>
    </dgm:pt>
    <dgm:pt modelId="{E289BE36-23A3-4F5A-9230-8045C6F886DA}" type="pres">
      <dgm:prSet presAssocID="{5111D5DD-94C9-4E7B-A34E-4CB25CD52C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B10DD8-0115-4377-A3DF-4FE2A8E6A23E}" type="pres">
      <dgm:prSet presAssocID="{5111D5DD-94C9-4E7B-A34E-4CB25CD52CD7}" presName="spaceRect" presStyleCnt="0"/>
      <dgm:spPr/>
    </dgm:pt>
    <dgm:pt modelId="{562C4F6C-D2C3-4624-B5C9-FE8CD4477CAA}" type="pres">
      <dgm:prSet presAssocID="{5111D5DD-94C9-4E7B-A34E-4CB25CD52C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AC3841B-4DED-41CD-90A9-55D569CDDABE}" type="presOf" srcId="{4AAFE92E-7442-42AB-BB88-C89DD2AF707E}" destId="{E0B6CA56-BD5B-4FA5-9D2A-2FE863DD3457}" srcOrd="0" destOrd="0" presId="urn:microsoft.com/office/officeart/2018/2/layout/IconCircleList"/>
    <dgm:cxn modelId="{9091001C-1A13-40B7-98E5-B908F7369B74}" srcId="{4AAFE92E-7442-42AB-BB88-C89DD2AF707E}" destId="{5111D5DD-94C9-4E7B-A34E-4CB25CD52CD7}" srcOrd="3" destOrd="0" parTransId="{D9F56235-3BA2-4195-AE5C-657677F680F9}" sibTransId="{28F2D315-9022-4605-9ADA-76BF0F9BF6E0}"/>
    <dgm:cxn modelId="{27870329-076C-43C8-B6FE-0E748B2DEC16}" srcId="{4AAFE92E-7442-42AB-BB88-C89DD2AF707E}" destId="{6FA37C61-26E1-4B9F-8E0F-FD20A2C50B86}" srcOrd="0" destOrd="0" parTransId="{6C120F4F-C59A-4ADE-8078-07985566E9C0}" sibTransId="{9537D35E-C0F2-41EB-A7F1-ED3A33D30FA8}"/>
    <dgm:cxn modelId="{58F8694E-D6C7-450F-8ED4-BA3D2FB0A118}" type="presOf" srcId="{FCC0BE67-5036-4B7A-A356-8CA98E9C712F}" destId="{D141F4A7-1DD5-4597-900A-9D9C95FBBED4}" srcOrd="0" destOrd="0" presId="urn:microsoft.com/office/officeart/2018/2/layout/IconCircleList"/>
    <dgm:cxn modelId="{8AA1988E-A1DB-41DC-9B2C-6C65F3C22FD7}" type="presOf" srcId="{405854F4-C5EF-4313-936B-ACA25533A7CD}" destId="{78B3BAF5-0897-4C23-903B-9CB0EC1C4943}" srcOrd="0" destOrd="0" presId="urn:microsoft.com/office/officeart/2018/2/layout/IconCircleList"/>
    <dgm:cxn modelId="{B5D0069C-0522-4409-99BA-C61B9DA3F0F6}" type="presOf" srcId="{9537D35E-C0F2-41EB-A7F1-ED3A33D30FA8}" destId="{66780C12-71E8-4A68-8076-0A62C226A675}" srcOrd="0" destOrd="0" presId="urn:microsoft.com/office/officeart/2018/2/layout/IconCircleList"/>
    <dgm:cxn modelId="{BDB5B4A7-BC63-4677-BC87-2993DCCDC787}" srcId="{4AAFE92E-7442-42AB-BB88-C89DD2AF707E}" destId="{55A03E0E-EB06-4C8A-B6A7-A4C2C37808C7}" srcOrd="1" destOrd="0" parTransId="{A95FF152-BBC4-412F-9D60-27A9FB4224CA}" sibTransId="{FCC0BE67-5036-4B7A-A356-8CA98E9C712F}"/>
    <dgm:cxn modelId="{266EF7DE-69B2-4D22-A41D-A2290B1A5EB8}" type="presOf" srcId="{5111D5DD-94C9-4E7B-A34E-4CB25CD52CD7}" destId="{562C4F6C-D2C3-4624-B5C9-FE8CD4477CAA}" srcOrd="0" destOrd="0" presId="urn:microsoft.com/office/officeart/2018/2/layout/IconCircleList"/>
    <dgm:cxn modelId="{D82C3AE0-BFEF-477E-A416-4FE912499BAB}" type="presOf" srcId="{55A03E0E-EB06-4C8A-B6A7-A4C2C37808C7}" destId="{3BED09C9-B611-4F78-8AB9-894A2666F339}" srcOrd="0" destOrd="0" presId="urn:microsoft.com/office/officeart/2018/2/layout/IconCircleList"/>
    <dgm:cxn modelId="{D8A3DEE5-6170-4310-BBEA-92FC0031B2D0}" srcId="{4AAFE92E-7442-42AB-BB88-C89DD2AF707E}" destId="{405854F4-C5EF-4313-936B-ACA25533A7CD}" srcOrd="2" destOrd="0" parTransId="{AC07AEA4-6A2A-4345-9F97-9232866BD50D}" sibTransId="{2844E31A-5FD4-482E-9B92-6545D682CB85}"/>
    <dgm:cxn modelId="{CDB2A7E6-A73E-4BF0-BC38-D502C64A13DD}" type="presOf" srcId="{2844E31A-5FD4-482E-9B92-6545D682CB85}" destId="{18947A31-F735-4327-B547-E10C87E891B1}" srcOrd="0" destOrd="0" presId="urn:microsoft.com/office/officeart/2018/2/layout/IconCircleList"/>
    <dgm:cxn modelId="{B4D33EED-5A81-47D6-84BF-AD8540C931E5}" type="presOf" srcId="{6FA37C61-26E1-4B9F-8E0F-FD20A2C50B86}" destId="{4913751E-A8A9-47F9-9ED9-3D3BA40C1115}" srcOrd="0" destOrd="0" presId="urn:microsoft.com/office/officeart/2018/2/layout/IconCircleList"/>
    <dgm:cxn modelId="{C36E0492-088C-4166-9232-B2AD181290EF}" type="presParOf" srcId="{E0B6CA56-BD5B-4FA5-9D2A-2FE863DD3457}" destId="{3FC118FD-FB5F-413D-903D-2E4EC0CC645B}" srcOrd="0" destOrd="0" presId="urn:microsoft.com/office/officeart/2018/2/layout/IconCircleList"/>
    <dgm:cxn modelId="{CFB155AB-B2AB-4485-B654-129F9A86243B}" type="presParOf" srcId="{3FC118FD-FB5F-413D-903D-2E4EC0CC645B}" destId="{E05A66A3-46D4-46B4-9210-EBBA997F5DD9}" srcOrd="0" destOrd="0" presId="urn:microsoft.com/office/officeart/2018/2/layout/IconCircleList"/>
    <dgm:cxn modelId="{9D6EEA94-DA1F-4EEA-B7EF-3EE90FAD8FB8}" type="presParOf" srcId="{E05A66A3-46D4-46B4-9210-EBBA997F5DD9}" destId="{BAEF6B6C-FC05-420B-8A57-B1AB3009325F}" srcOrd="0" destOrd="0" presId="urn:microsoft.com/office/officeart/2018/2/layout/IconCircleList"/>
    <dgm:cxn modelId="{2A6B0D6B-3D29-4730-A74D-42441B0B2B5C}" type="presParOf" srcId="{E05A66A3-46D4-46B4-9210-EBBA997F5DD9}" destId="{5F3BC4CB-9C87-4821-AD2B-E1167263487B}" srcOrd="1" destOrd="0" presId="urn:microsoft.com/office/officeart/2018/2/layout/IconCircleList"/>
    <dgm:cxn modelId="{F7BB028D-314E-4CCA-8F7F-3054F8C0E566}" type="presParOf" srcId="{E05A66A3-46D4-46B4-9210-EBBA997F5DD9}" destId="{9B745604-E48B-41B7-9B8A-A9961B38ED88}" srcOrd="2" destOrd="0" presId="urn:microsoft.com/office/officeart/2018/2/layout/IconCircleList"/>
    <dgm:cxn modelId="{2DEFA1D0-F405-4362-8488-66806BD9BF7B}" type="presParOf" srcId="{E05A66A3-46D4-46B4-9210-EBBA997F5DD9}" destId="{4913751E-A8A9-47F9-9ED9-3D3BA40C1115}" srcOrd="3" destOrd="0" presId="urn:microsoft.com/office/officeart/2018/2/layout/IconCircleList"/>
    <dgm:cxn modelId="{19482F0F-BA9D-4918-9339-BA7A0F609607}" type="presParOf" srcId="{3FC118FD-FB5F-413D-903D-2E4EC0CC645B}" destId="{66780C12-71E8-4A68-8076-0A62C226A675}" srcOrd="1" destOrd="0" presId="urn:microsoft.com/office/officeart/2018/2/layout/IconCircleList"/>
    <dgm:cxn modelId="{D223C9B3-268B-45A2-9661-B38A836F0370}" type="presParOf" srcId="{3FC118FD-FB5F-413D-903D-2E4EC0CC645B}" destId="{91E2561A-A6D2-475E-A94F-65C049F757A8}" srcOrd="2" destOrd="0" presId="urn:microsoft.com/office/officeart/2018/2/layout/IconCircleList"/>
    <dgm:cxn modelId="{ED361237-2D35-4CB8-A86A-0B542160154B}" type="presParOf" srcId="{91E2561A-A6D2-475E-A94F-65C049F757A8}" destId="{196A0B77-3854-4223-BB43-6E94D8E2945C}" srcOrd="0" destOrd="0" presId="urn:microsoft.com/office/officeart/2018/2/layout/IconCircleList"/>
    <dgm:cxn modelId="{E613B2E2-D79D-4F01-94AA-910884E6B857}" type="presParOf" srcId="{91E2561A-A6D2-475E-A94F-65C049F757A8}" destId="{A68ADAF3-C15F-4A2F-8DEB-EB273AA93ED9}" srcOrd="1" destOrd="0" presId="urn:microsoft.com/office/officeart/2018/2/layout/IconCircleList"/>
    <dgm:cxn modelId="{2587B344-4C72-4E37-8FFD-BB37FE84A8B5}" type="presParOf" srcId="{91E2561A-A6D2-475E-A94F-65C049F757A8}" destId="{A3A523E0-34DE-4676-96E9-1B63B831F7F8}" srcOrd="2" destOrd="0" presId="urn:microsoft.com/office/officeart/2018/2/layout/IconCircleList"/>
    <dgm:cxn modelId="{423F09BC-9EC5-4688-AB50-D35101DEB2A5}" type="presParOf" srcId="{91E2561A-A6D2-475E-A94F-65C049F757A8}" destId="{3BED09C9-B611-4F78-8AB9-894A2666F339}" srcOrd="3" destOrd="0" presId="urn:microsoft.com/office/officeart/2018/2/layout/IconCircleList"/>
    <dgm:cxn modelId="{AF3B2E8B-2948-4FAA-9CE9-E6715D4CE758}" type="presParOf" srcId="{3FC118FD-FB5F-413D-903D-2E4EC0CC645B}" destId="{D141F4A7-1DD5-4597-900A-9D9C95FBBED4}" srcOrd="3" destOrd="0" presId="urn:microsoft.com/office/officeart/2018/2/layout/IconCircleList"/>
    <dgm:cxn modelId="{AEAFA5F8-6B95-40E4-8A2B-7E5DE7DEB8BB}" type="presParOf" srcId="{3FC118FD-FB5F-413D-903D-2E4EC0CC645B}" destId="{B8CC9F33-A90F-41BC-9119-72BD4FF26533}" srcOrd="4" destOrd="0" presId="urn:microsoft.com/office/officeart/2018/2/layout/IconCircleList"/>
    <dgm:cxn modelId="{0B11F63C-279F-4B63-B56E-B89B6799D951}" type="presParOf" srcId="{B8CC9F33-A90F-41BC-9119-72BD4FF26533}" destId="{4F1C2BCD-DFAC-41FC-960D-10043035C2EB}" srcOrd="0" destOrd="0" presId="urn:microsoft.com/office/officeart/2018/2/layout/IconCircleList"/>
    <dgm:cxn modelId="{B94CD8BD-AFB5-41A7-A1FD-8ADC6CAD71B8}" type="presParOf" srcId="{B8CC9F33-A90F-41BC-9119-72BD4FF26533}" destId="{A51062DE-EE7E-4B7A-979A-A9BB69487AD9}" srcOrd="1" destOrd="0" presId="urn:microsoft.com/office/officeart/2018/2/layout/IconCircleList"/>
    <dgm:cxn modelId="{6CA89C8B-52BA-4A5E-93B4-0854F2DA603B}" type="presParOf" srcId="{B8CC9F33-A90F-41BC-9119-72BD4FF26533}" destId="{86B99B29-0ADC-4C32-AB64-1D75BB64F09F}" srcOrd="2" destOrd="0" presId="urn:microsoft.com/office/officeart/2018/2/layout/IconCircleList"/>
    <dgm:cxn modelId="{4524F673-9E67-4B01-A953-3AC8C93C543F}" type="presParOf" srcId="{B8CC9F33-A90F-41BC-9119-72BD4FF26533}" destId="{78B3BAF5-0897-4C23-903B-9CB0EC1C4943}" srcOrd="3" destOrd="0" presId="urn:microsoft.com/office/officeart/2018/2/layout/IconCircleList"/>
    <dgm:cxn modelId="{251844DB-9290-4FE6-980A-51508F7E8264}" type="presParOf" srcId="{3FC118FD-FB5F-413D-903D-2E4EC0CC645B}" destId="{18947A31-F735-4327-B547-E10C87E891B1}" srcOrd="5" destOrd="0" presId="urn:microsoft.com/office/officeart/2018/2/layout/IconCircleList"/>
    <dgm:cxn modelId="{108CAF8F-D3EF-4397-9038-17884CE4C30F}" type="presParOf" srcId="{3FC118FD-FB5F-413D-903D-2E4EC0CC645B}" destId="{EB5BA1F1-8BBC-4543-B075-0BD3D651BEB7}" srcOrd="6" destOrd="0" presId="urn:microsoft.com/office/officeart/2018/2/layout/IconCircleList"/>
    <dgm:cxn modelId="{0B98D28A-6881-4C05-9903-F3D440844F1E}" type="presParOf" srcId="{EB5BA1F1-8BBC-4543-B075-0BD3D651BEB7}" destId="{5557CE6B-7D2B-402F-8069-59AAB4CCD119}" srcOrd="0" destOrd="0" presId="urn:microsoft.com/office/officeart/2018/2/layout/IconCircleList"/>
    <dgm:cxn modelId="{67ABE083-F5B6-4823-86D8-16813F55D178}" type="presParOf" srcId="{EB5BA1F1-8BBC-4543-B075-0BD3D651BEB7}" destId="{E289BE36-23A3-4F5A-9230-8045C6F886DA}" srcOrd="1" destOrd="0" presId="urn:microsoft.com/office/officeart/2018/2/layout/IconCircleList"/>
    <dgm:cxn modelId="{648855D9-43A6-40C4-832E-83AC174ED7C6}" type="presParOf" srcId="{EB5BA1F1-8BBC-4543-B075-0BD3D651BEB7}" destId="{E7B10DD8-0115-4377-A3DF-4FE2A8E6A23E}" srcOrd="2" destOrd="0" presId="urn:microsoft.com/office/officeart/2018/2/layout/IconCircleList"/>
    <dgm:cxn modelId="{1BEDC303-E0F7-49BF-AF7C-728737011F09}" type="presParOf" srcId="{EB5BA1F1-8BBC-4543-B075-0BD3D651BEB7}" destId="{562C4F6C-D2C3-4624-B5C9-FE8CD4477C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BA26FE-0AD3-4B3A-B057-4935C3C1EB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27924EF-8F6C-4483-B43C-067E5867EB3D}">
      <dgm:prSet/>
      <dgm:spPr/>
      <dgm:t>
        <a:bodyPr/>
        <a:lstStyle/>
        <a:p>
          <a:r>
            <a:rPr lang="en-IN"/>
            <a:t>✅ Real-time web results + private internal docs</a:t>
          </a:r>
          <a:endParaRPr lang="en-US"/>
        </a:p>
      </dgm:t>
    </dgm:pt>
    <dgm:pt modelId="{45DA1FF8-F075-4935-9CCC-50973A57D2BB}" type="parTrans" cxnId="{B75B8D29-292A-43CC-9AD2-68A834F2E28D}">
      <dgm:prSet/>
      <dgm:spPr/>
      <dgm:t>
        <a:bodyPr/>
        <a:lstStyle/>
        <a:p>
          <a:endParaRPr lang="en-US"/>
        </a:p>
      </dgm:t>
    </dgm:pt>
    <dgm:pt modelId="{35798726-EB19-404F-9C6B-F364F728C1D2}" type="sibTrans" cxnId="{B75B8D29-292A-43CC-9AD2-68A834F2E28D}">
      <dgm:prSet/>
      <dgm:spPr/>
      <dgm:t>
        <a:bodyPr/>
        <a:lstStyle/>
        <a:p>
          <a:endParaRPr lang="en-US"/>
        </a:p>
      </dgm:t>
    </dgm:pt>
    <dgm:pt modelId="{129AB436-1023-47FA-92A1-6701D8017EDB}">
      <dgm:prSet/>
      <dgm:spPr/>
      <dgm:t>
        <a:bodyPr/>
        <a:lstStyle/>
        <a:p>
          <a:r>
            <a:rPr lang="en-IN"/>
            <a:t>✅ Auto-generated SWOT reports</a:t>
          </a:r>
          <a:endParaRPr lang="en-US"/>
        </a:p>
      </dgm:t>
    </dgm:pt>
    <dgm:pt modelId="{9544D497-85E4-4C1A-BE05-E05FD969CFDC}" type="parTrans" cxnId="{2385D253-8637-4981-8E86-7817C4A20F1C}">
      <dgm:prSet/>
      <dgm:spPr/>
      <dgm:t>
        <a:bodyPr/>
        <a:lstStyle/>
        <a:p>
          <a:endParaRPr lang="en-US"/>
        </a:p>
      </dgm:t>
    </dgm:pt>
    <dgm:pt modelId="{F6B9D7D0-5E89-4D75-83C7-5CED6E996DEA}" type="sibTrans" cxnId="{2385D253-8637-4981-8E86-7817C4A20F1C}">
      <dgm:prSet/>
      <dgm:spPr/>
      <dgm:t>
        <a:bodyPr/>
        <a:lstStyle/>
        <a:p>
          <a:endParaRPr lang="en-US"/>
        </a:p>
      </dgm:t>
    </dgm:pt>
    <dgm:pt modelId="{07F84B67-E6BE-492E-929C-3DB7038EE34F}">
      <dgm:prSet/>
      <dgm:spPr/>
      <dgm:t>
        <a:bodyPr/>
        <a:lstStyle/>
        <a:p>
          <a:r>
            <a:rPr lang="en-IN"/>
            <a:t>✅ Modular agent workflow (LangGraph)</a:t>
          </a:r>
          <a:endParaRPr lang="en-US"/>
        </a:p>
      </dgm:t>
    </dgm:pt>
    <dgm:pt modelId="{2D71E513-DD1A-4B83-8AEE-F1D6066BDDE3}" type="parTrans" cxnId="{7DBB1FEF-EF4F-43CD-AD05-9F129F420185}">
      <dgm:prSet/>
      <dgm:spPr/>
      <dgm:t>
        <a:bodyPr/>
        <a:lstStyle/>
        <a:p>
          <a:endParaRPr lang="en-US"/>
        </a:p>
      </dgm:t>
    </dgm:pt>
    <dgm:pt modelId="{11C8149C-820E-4405-B023-62FA25747746}" type="sibTrans" cxnId="{7DBB1FEF-EF4F-43CD-AD05-9F129F420185}">
      <dgm:prSet/>
      <dgm:spPr/>
      <dgm:t>
        <a:bodyPr/>
        <a:lstStyle/>
        <a:p>
          <a:endParaRPr lang="en-US"/>
        </a:p>
      </dgm:t>
    </dgm:pt>
    <dgm:pt modelId="{5196D1D3-5F6B-491A-AAA8-D5A4B1CB4E48}">
      <dgm:prSet/>
      <dgm:spPr/>
      <dgm:t>
        <a:bodyPr/>
        <a:lstStyle/>
        <a:p>
          <a:r>
            <a:rPr lang="en-IN"/>
            <a:t>✅ Scalable and pluggable</a:t>
          </a:r>
          <a:endParaRPr lang="en-US"/>
        </a:p>
      </dgm:t>
    </dgm:pt>
    <dgm:pt modelId="{53A9199F-CC86-4EC9-8568-72FA3A21D743}" type="parTrans" cxnId="{C0BC8F03-369D-4E59-BB9E-30CA52BFD255}">
      <dgm:prSet/>
      <dgm:spPr/>
      <dgm:t>
        <a:bodyPr/>
        <a:lstStyle/>
        <a:p>
          <a:endParaRPr lang="en-US"/>
        </a:p>
      </dgm:t>
    </dgm:pt>
    <dgm:pt modelId="{75E0F141-A411-43C9-964D-469568ABA873}" type="sibTrans" cxnId="{C0BC8F03-369D-4E59-BB9E-30CA52BFD255}">
      <dgm:prSet/>
      <dgm:spPr/>
      <dgm:t>
        <a:bodyPr/>
        <a:lstStyle/>
        <a:p>
          <a:endParaRPr lang="en-US"/>
        </a:p>
      </dgm:t>
    </dgm:pt>
    <dgm:pt modelId="{277CF7DD-9F00-4775-BBA1-9642ADE84A01}" type="pres">
      <dgm:prSet presAssocID="{9FBA26FE-0AD3-4B3A-B057-4935C3C1EB5C}" presName="root" presStyleCnt="0">
        <dgm:presLayoutVars>
          <dgm:dir/>
          <dgm:resizeHandles val="exact"/>
        </dgm:presLayoutVars>
      </dgm:prSet>
      <dgm:spPr/>
    </dgm:pt>
    <dgm:pt modelId="{8D1690A3-BC2D-4627-AEEA-A0E0D1FFA959}" type="pres">
      <dgm:prSet presAssocID="{F27924EF-8F6C-4483-B43C-067E5867EB3D}" presName="compNode" presStyleCnt="0"/>
      <dgm:spPr/>
    </dgm:pt>
    <dgm:pt modelId="{E7B143DD-BA08-4FF0-98BD-88FF97181F99}" type="pres">
      <dgm:prSet presAssocID="{F27924EF-8F6C-4483-B43C-067E5867EB3D}" presName="bgRect" presStyleLbl="bgShp" presStyleIdx="0" presStyleCnt="4"/>
      <dgm:spPr/>
    </dgm:pt>
    <dgm:pt modelId="{1444C290-4BCC-4282-A668-607FFD535CF1}" type="pres">
      <dgm:prSet presAssocID="{F27924EF-8F6C-4483-B43C-067E5867EB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24B9141-AEFC-42E2-85EB-267AF003F739}" type="pres">
      <dgm:prSet presAssocID="{F27924EF-8F6C-4483-B43C-067E5867EB3D}" presName="spaceRect" presStyleCnt="0"/>
      <dgm:spPr/>
    </dgm:pt>
    <dgm:pt modelId="{1C423453-7F92-4055-8711-CD6FFC0BFD5B}" type="pres">
      <dgm:prSet presAssocID="{F27924EF-8F6C-4483-B43C-067E5867EB3D}" presName="parTx" presStyleLbl="revTx" presStyleIdx="0" presStyleCnt="4">
        <dgm:presLayoutVars>
          <dgm:chMax val="0"/>
          <dgm:chPref val="0"/>
        </dgm:presLayoutVars>
      </dgm:prSet>
      <dgm:spPr/>
    </dgm:pt>
    <dgm:pt modelId="{C23D8185-FE28-4E35-A51C-29E52FD38CF6}" type="pres">
      <dgm:prSet presAssocID="{35798726-EB19-404F-9C6B-F364F728C1D2}" presName="sibTrans" presStyleCnt="0"/>
      <dgm:spPr/>
    </dgm:pt>
    <dgm:pt modelId="{C5E8AC9E-FD8E-4050-B0E6-F1E2B7C371BD}" type="pres">
      <dgm:prSet presAssocID="{129AB436-1023-47FA-92A1-6701D8017EDB}" presName="compNode" presStyleCnt="0"/>
      <dgm:spPr/>
    </dgm:pt>
    <dgm:pt modelId="{E6D2C8D8-C584-4320-98C3-28C8FE5CA0EB}" type="pres">
      <dgm:prSet presAssocID="{129AB436-1023-47FA-92A1-6701D8017EDB}" presName="bgRect" presStyleLbl="bgShp" presStyleIdx="1" presStyleCnt="4"/>
      <dgm:spPr/>
    </dgm:pt>
    <dgm:pt modelId="{1CCDBB5A-E05A-48E7-ABD0-FCE569B44932}" type="pres">
      <dgm:prSet presAssocID="{129AB436-1023-47FA-92A1-6701D8017E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070A307-CEB8-45BA-B40A-0EA567F52BF4}" type="pres">
      <dgm:prSet presAssocID="{129AB436-1023-47FA-92A1-6701D8017EDB}" presName="spaceRect" presStyleCnt="0"/>
      <dgm:spPr/>
    </dgm:pt>
    <dgm:pt modelId="{6D846C78-D395-4E85-850F-0D0E901DE11D}" type="pres">
      <dgm:prSet presAssocID="{129AB436-1023-47FA-92A1-6701D8017EDB}" presName="parTx" presStyleLbl="revTx" presStyleIdx="1" presStyleCnt="4">
        <dgm:presLayoutVars>
          <dgm:chMax val="0"/>
          <dgm:chPref val="0"/>
        </dgm:presLayoutVars>
      </dgm:prSet>
      <dgm:spPr/>
    </dgm:pt>
    <dgm:pt modelId="{EFD373D6-5E44-425F-A1A1-3F78EEAA0E8E}" type="pres">
      <dgm:prSet presAssocID="{F6B9D7D0-5E89-4D75-83C7-5CED6E996DEA}" presName="sibTrans" presStyleCnt="0"/>
      <dgm:spPr/>
    </dgm:pt>
    <dgm:pt modelId="{4B916F6E-E1E6-4E31-94BF-CD80E595DD4D}" type="pres">
      <dgm:prSet presAssocID="{07F84B67-E6BE-492E-929C-3DB7038EE34F}" presName="compNode" presStyleCnt="0"/>
      <dgm:spPr/>
    </dgm:pt>
    <dgm:pt modelId="{1FDFB1FF-9FCA-4219-8C9B-FA4A059F522E}" type="pres">
      <dgm:prSet presAssocID="{07F84B67-E6BE-492E-929C-3DB7038EE34F}" presName="bgRect" presStyleLbl="bgShp" presStyleIdx="2" presStyleCnt="4"/>
      <dgm:spPr/>
    </dgm:pt>
    <dgm:pt modelId="{399D2771-F974-4147-8042-2A1E8810C840}" type="pres">
      <dgm:prSet presAssocID="{07F84B67-E6BE-492E-929C-3DB7038EE3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AA50297-C9A8-4A9B-A53C-7EB0127FF270}" type="pres">
      <dgm:prSet presAssocID="{07F84B67-E6BE-492E-929C-3DB7038EE34F}" presName="spaceRect" presStyleCnt="0"/>
      <dgm:spPr/>
    </dgm:pt>
    <dgm:pt modelId="{6ABF170F-9840-46D5-B1D0-3FDD968D932C}" type="pres">
      <dgm:prSet presAssocID="{07F84B67-E6BE-492E-929C-3DB7038EE34F}" presName="parTx" presStyleLbl="revTx" presStyleIdx="2" presStyleCnt="4">
        <dgm:presLayoutVars>
          <dgm:chMax val="0"/>
          <dgm:chPref val="0"/>
        </dgm:presLayoutVars>
      </dgm:prSet>
      <dgm:spPr/>
    </dgm:pt>
    <dgm:pt modelId="{A12CF609-3F57-4DA5-898C-19B8EF30FA3B}" type="pres">
      <dgm:prSet presAssocID="{11C8149C-820E-4405-B023-62FA25747746}" presName="sibTrans" presStyleCnt="0"/>
      <dgm:spPr/>
    </dgm:pt>
    <dgm:pt modelId="{2D080610-9DC0-4644-B80E-A89E1DF1DBEC}" type="pres">
      <dgm:prSet presAssocID="{5196D1D3-5F6B-491A-AAA8-D5A4B1CB4E48}" presName="compNode" presStyleCnt="0"/>
      <dgm:spPr/>
    </dgm:pt>
    <dgm:pt modelId="{BD236F7A-364E-49EF-9646-4B5AEEFF078D}" type="pres">
      <dgm:prSet presAssocID="{5196D1D3-5F6B-491A-AAA8-D5A4B1CB4E48}" presName="bgRect" presStyleLbl="bgShp" presStyleIdx="3" presStyleCnt="4"/>
      <dgm:spPr/>
    </dgm:pt>
    <dgm:pt modelId="{F68CA4F7-D2FC-4296-B01A-5812E4ACBF3A}" type="pres">
      <dgm:prSet presAssocID="{5196D1D3-5F6B-491A-AAA8-D5A4B1CB4E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EC00C3E-F226-4FEF-A311-3C98278C0844}" type="pres">
      <dgm:prSet presAssocID="{5196D1D3-5F6B-491A-AAA8-D5A4B1CB4E48}" presName="spaceRect" presStyleCnt="0"/>
      <dgm:spPr/>
    </dgm:pt>
    <dgm:pt modelId="{B3A9F45D-253A-45C5-8FFB-02D8C1205CA1}" type="pres">
      <dgm:prSet presAssocID="{5196D1D3-5F6B-491A-AAA8-D5A4B1CB4E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BC8F03-369D-4E59-BB9E-30CA52BFD255}" srcId="{9FBA26FE-0AD3-4B3A-B057-4935C3C1EB5C}" destId="{5196D1D3-5F6B-491A-AAA8-D5A4B1CB4E48}" srcOrd="3" destOrd="0" parTransId="{53A9199F-CC86-4EC9-8568-72FA3A21D743}" sibTransId="{75E0F141-A411-43C9-964D-469568ABA873}"/>
    <dgm:cxn modelId="{2F7AC524-A235-4ED1-B0D1-85B3DA01F5BE}" type="presOf" srcId="{5196D1D3-5F6B-491A-AAA8-D5A4B1CB4E48}" destId="{B3A9F45D-253A-45C5-8FFB-02D8C1205CA1}" srcOrd="0" destOrd="0" presId="urn:microsoft.com/office/officeart/2018/2/layout/IconVerticalSolidList"/>
    <dgm:cxn modelId="{B75B8D29-292A-43CC-9AD2-68A834F2E28D}" srcId="{9FBA26FE-0AD3-4B3A-B057-4935C3C1EB5C}" destId="{F27924EF-8F6C-4483-B43C-067E5867EB3D}" srcOrd="0" destOrd="0" parTransId="{45DA1FF8-F075-4935-9CCC-50973A57D2BB}" sibTransId="{35798726-EB19-404F-9C6B-F364F728C1D2}"/>
    <dgm:cxn modelId="{8D458D33-5549-4C54-B491-2402FC607DDA}" type="presOf" srcId="{F27924EF-8F6C-4483-B43C-067E5867EB3D}" destId="{1C423453-7F92-4055-8711-CD6FFC0BFD5B}" srcOrd="0" destOrd="0" presId="urn:microsoft.com/office/officeart/2018/2/layout/IconVerticalSolidList"/>
    <dgm:cxn modelId="{0C4B893A-BE68-495A-8DD7-1BED4DBD48F1}" type="presOf" srcId="{129AB436-1023-47FA-92A1-6701D8017EDB}" destId="{6D846C78-D395-4E85-850F-0D0E901DE11D}" srcOrd="0" destOrd="0" presId="urn:microsoft.com/office/officeart/2018/2/layout/IconVerticalSolidList"/>
    <dgm:cxn modelId="{5B821946-969B-4556-A83D-616DE8B2E539}" type="presOf" srcId="{9FBA26FE-0AD3-4B3A-B057-4935C3C1EB5C}" destId="{277CF7DD-9F00-4775-BBA1-9642ADE84A01}" srcOrd="0" destOrd="0" presId="urn:microsoft.com/office/officeart/2018/2/layout/IconVerticalSolidList"/>
    <dgm:cxn modelId="{2385D253-8637-4981-8E86-7817C4A20F1C}" srcId="{9FBA26FE-0AD3-4B3A-B057-4935C3C1EB5C}" destId="{129AB436-1023-47FA-92A1-6701D8017EDB}" srcOrd="1" destOrd="0" parTransId="{9544D497-85E4-4C1A-BE05-E05FD969CFDC}" sibTransId="{F6B9D7D0-5E89-4D75-83C7-5CED6E996DEA}"/>
    <dgm:cxn modelId="{7DBB1FEF-EF4F-43CD-AD05-9F129F420185}" srcId="{9FBA26FE-0AD3-4B3A-B057-4935C3C1EB5C}" destId="{07F84B67-E6BE-492E-929C-3DB7038EE34F}" srcOrd="2" destOrd="0" parTransId="{2D71E513-DD1A-4B83-8AEE-F1D6066BDDE3}" sibTransId="{11C8149C-820E-4405-B023-62FA25747746}"/>
    <dgm:cxn modelId="{CCDFAEF2-12FD-4BE6-9BFB-49E48828B9C2}" type="presOf" srcId="{07F84B67-E6BE-492E-929C-3DB7038EE34F}" destId="{6ABF170F-9840-46D5-B1D0-3FDD968D932C}" srcOrd="0" destOrd="0" presId="urn:microsoft.com/office/officeart/2018/2/layout/IconVerticalSolidList"/>
    <dgm:cxn modelId="{208A674F-A99B-40F2-AECB-DBB52A4AB278}" type="presParOf" srcId="{277CF7DD-9F00-4775-BBA1-9642ADE84A01}" destId="{8D1690A3-BC2D-4627-AEEA-A0E0D1FFA959}" srcOrd="0" destOrd="0" presId="urn:microsoft.com/office/officeart/2018/2/layout/IconVerticalSolidList"/>
    <dgm:cxn modelId="{9F54D7C7-3E02-42EC-AA36-F4D0F887B651}" type="presParOf" srcId="{8D1690A3-BC2D-4627-AEEA-A0E0D1FFA959}" destId="{E7B143DD-BA08-4FF0-98BD-88FF97181F99}" srcOrd="0" destOrd="0" presId="urn:microsoft.com/office/officeart/2018/2/layout/IconVerticalSolidList"/>
    <dgm:cxn modelId="{262918C4-FD94-44D4-B076-04AA65DDBE9B}" type="presParOf" srcId="{8D1690A3-BC2D-4627-AEEA-A0E0D1FFA959}" destId="{1444C290-4BCC-4282-A668-607FFD535CF1}" srcOrd="1" destOrd="0" presId="urn:microsoft.com/office/officeart/2018/2/layout/IconVerticalSolidList"/>
    <dgm:cxn modelId="{FF03CFED-CFDA-4728-B60E-ABA15BEEA0A7}" type="presParOf" srcId="{8D1690A3-BC2D-4627-AEEA-A0E0D1FFA959}" destId="{E24B9141-AEFC-42E2-85EB-267AF003F739}" srcOrd="2" destOrd="0" presId="urn:microsoft.com/office/officeart/2018/2/layout/IconVerticalSolidList"/>
    <dgm:cxn modelId="{69572CB1-C26C-453E-8D0F-FB4C0761CEDF}" type="presParOf" srcId="{8D1690A3-BC2D-4627-AEEA-A0E0D1FFA959}" destId="{1C423453-7F92-4055-8711-CD6FFC0BFD5B}" srcOrd="3" destOrd="0" presId="urn:microsoft.com/office/officeart/2018/2/layout/IconVerticalSolidList"/>
    <dgm:cxn modelId="{30E0999D-E485-464C-99BB-36963D433A0A}" type="presParOf" srcId="{277CF7DD-9F00-4775-BBA1-9642ADE84A01}" destId="{C23D8185-FE28-4E35-A51C-29E52FD38CF6}" srcOrd="1" destOrd="0" presId="urn:microsoft.com/office/officeart/2018/2/layout/IconVerticalSolidList"/>
    <dgm:cxn modelId="{F8D1974B-F8DD-4EA9-A7AB-54B95D957DD1}" type="presParOf" srcId="{277CF7DD-9F00-4775-BBA1-9642ADE84A01}" destId="{C5E8AC9E-FD8E-4050-B0E6-F1E2B7C371BD}" srcOrd="2" destOrd="0" presId="urn:microsoft.com/office/officeart/2018/2/layout/IconVerticalSolidList"/>
    <dgm:cxn modelId="{27EBA141-D9A9-4C66-B02D-0661D85A4F04}" type="presParOf" srcId="{C5E8AC9E-FD8E-4050-B0E6-F1E2B7C371BD}" destId="{E6D2C8D8-C584-4320-98C3-28C8FE5CA0EB}" srcOrd="0" destOrd="0" presId="urn:microsoft.com/office/officeart/2018/2/layout/IconVerticalSolidList"/>
    <dgm:cxn modelId="{4C979648-B30C-421A-930F-44938B879D09}" type="presParOf" srcId="{C5E8AC9E-FD8E-4050-B0E6-F1E2B7C371BD}" destId="{1CCDBB5A-E05A-48E7-ABD0-FCE569B44932}" srcOrd="1" destOrd="0" presId="urn:microsoft.com/office/officeart/2018/2/layout/IconVerticalSolidList"/>
    <dgm:cxn modelId="{1943ACE1-9230-499E-AD06-5442C2254107}" type="presParOf" srcId="{C5E8AC9E-FD8E-4050-B0E6-F1E2B7C371BD}" destId="{A070A307-CEB8-45BA-B40A-0EA567F52BF4}" srcOrd="2" destOrd="0" presId="urn:microsoft.com/office/officeart/2018/2/layout/IconVerticalSolidList"/>
    <dgm:cxn modelId="{87D230D6-B921-40A7-87D4-E1197C05DD22}" type="presParOf" srcId="{C5E8AC9E-FD8E-4050-B0E6-F1E2B7C371BD}" destId="{6D846C78-D395-4E85-850F-0D0E901DE11D}" srcOrd="3" destOrd="0" presId="urn:microsoft.com/office/officeart/2018/2/layout/IconVerticalSolidList"/>
    <dgm:cxn modelId="{0016782A-F4B7-413D-9C1B-9DFB0C047DE1}" type="presParOf" srcId="{277CF7DD-9F00-4775-BBA1-9642ADE84A01}" destId="{EFD373D6-5E44-425F-A1A1-3F78EEAA0E8E}" srcOrd="3" destOrd="0" presId="urn:microsoft.com/office/officeart/2018/2/layout/IconVerticalSolidList"/>
    <dgm:cxn modelId="{46C90AD8-B19F-478B-B0FA-5FACC14EFEE0}" type="presParOf" srcId="{277CF7DD-9F00-4775-BBA1-9642ADE84A01}" destId="{4B916F6E-E1E6-4E31-94BF-CD80E595DD4D}" srcOrd="4" destOrd="0" presId="urn:microsoft.com/office/officeart/2018/2/layout/IconVerticalSolidList"/>
    <dgm:cxn modelId="{4FC76CDE-0E30-4C8A-ADD9-F253B4A7B6AF}" type="presParOf" srcId="{4B916F6E-E1E6-4E31-94BF-CD80E595DD4D}" destId="{1FDFB1FF-9FCA-4219-8C9B-FA4A059F522E}" srcOrd="0" destOrd="0" presId="urn:microsoft.com/office/officeart/2018/2/layout/IconVerticalSolidList"/>
    <dgm:cxn modelId="{73EF1905-1957-47F7-91C8-E910DBD21028}" type="presParOf" srcId="{4B916F6E-E1E6-4E31-94BF-CD80E595DD4D}" destId="{399D2771-F974-4147-8042-2A1E8810C840}" srcOrd="1" destOrd="0" presId="urn:microsoft.com/office/officeart/2018/2/layout/IconVerticalSolidList"/>
    <dgm:cxn modelId="{6D2257A7-20C8-4D46-B501-9814F1383632}" type="presParOf" srcId="{4B916F6E-E1E6-4E31-94BF-CD80E595DD4D}" destId="{CAA50297-C9A8-4A9B-A53C-7EB0127FF270}" srcOrd="2" destOrd="0" presId="urn:microsoft.com/office/officeart/2018/2/layout/IconVerticalSolidList"/>
    <dgm:cxn modelId="{9BB9A4EF-5BEB-4D6B-8D1F-945F1C250EF2}" type="presParOf" srcId="{4B916F6E-E1E6-4E31-94BF-CD80E595DD4D}" destId="{6ABF170F-9840-46D5-B1D0-3FDD968D932C}" srcOrd="3" destOrd="0" presId="urn:microsoft.com/office/officeart/2018/2/layout/IconVerticalSolidList"/>
    <dgm:cxn modelId="{538D208B-0AA0-4CCA-8E50-1A07553A5BAE}" type="presParOf" srcId="{277CF7DD-9F00-4775-BBA1-9642ADE84A01}" destId="{A12CF609-3F57-4DA5-898C-19B8EF30FA3B}" srcOrd="5" destOrd="0" presId="urn:microsoft.com/office/officeart/2018/2/layout/IconVerticalSolidList"/>
    <dgm:cxn modelId="{6BED96AD-649E-4CED-95B1-FC6DA96DA9FB}" type="presParOf" srcId="{277CF7DD-9F00-4775-BBA1-9642ADE84A01}" destId="{2D080610-9DC0-4644-B80E-A89E1DF1DBEC}" srcOrd="6" destOrd="0" presId="urn:microsoft.com/office/officeart/2018/2/layout/IconVerticalSolidList"/>
    <dgm:cxn modelId="{2925777B-D5D4-4EE0-9D92-59F5499F3EC7}" type="presParOf" srcId="{2D080610-9DC0-4644-B80E-A89E1DF1DBEC}" destId="{BD236F7A-364E-49EF-9646-4B5AEEFF078D}" srcOrd="0" destOrd="0" presId="urn:microsoft.com/office/officeart/2018/2/layout/IconVerticalSolidList"/>
    <dgm:cxn modelId="{FD9B37EE-DBB7-4078-A890-C8D1E74B1A26}" type="presParOf" srcId="{2D080610-9DC0-4644-B80E-A89E1DF1DBEC}" destId="{F68CA4F7-D2FC-4296-B01A-5812E4ACBF3A}" srcOrd="1" destOrd="0" presId="urn:microsoft.com/office/officeart/2018/2/layout/IconVerticalSolidList"/>
    <dgm:cxn modelId="{58974E0C-420E-4B36-BB1E-FDC68C157330}" type="presParOf" srcId="{2D080610-9DC0-4644-B80E-A89E1DF1DBEC}" destId="{FEC00C3E-F226-4FEF-A311-3C98278C0844}" srcOrd="2" destOrd="0" presId="urn:microsoft.com/office/officeart/2018/2/layout/IconVerticalSolidList"/>
    <dgm:cxn modelId="{9BB0440B-B56B-4288-A7E5-91C7F736489B}" type="presParOf" srcId="{2D080610-9DC0-4644-B80E-A89E1DF1DBEC}" destId="{B3A9F45D-253A-45C5-8FFB-02D8C1205C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EB70B-A391-4C65-988E-66398E5814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F843880-FD4D-4665-A4F8-3A96CED9E992}">
      <dgm:prSet/>
      <dgm:spPr/>
      <dgm:t>
        <a:bodyPr/>
        <a:lstStyle/>
        <a:p>
          <a:r>
            <a:rPr lang="en-US"/>
            <a:t>Gemini 2.0 Flash is fast and cost-effective</a:t>
          </a:r>
        </a:p>
      </dgm:t>
    </dgm:pt>
    <dgm:pt modelId="{77489065-1621-46C1-A24D-E669737E79F7}" type="parTrans" cxnId="{403945AB-C886-4E51-95F3-0E146FEF3DBF}">
      <dgm:prSet/>
      <dgm:spPr/>
      <dgm:t>
        <a:bodyPr/>
        <a:lstStyle/>
        <a:p>
          <a:endParaRPr lang="en-US"/>
        </a:p>
      </dgm:t>
    </dgm:pt>
    <dgm:pt modelId="{38941D85-8717-4CA5-98B7-764EDEDED67F}" type="sibTrans" cxnId="{403945AB-C886-4E51-95F3-0E146FEF3DBF}">
      <dgm:prSet/>
      <dgm:spPr/>
      <dgm:t>
        <a:bodyPr/>
        <a:lstStyle/>
        <a:p>
          <a:endParaRPr lang="en-US"/>
        </a:p>
      </dgm:t>
    </dgm:pt>
    <dgm:pt modelId="{734078E2-AEB7-4E54-ABF2-F72139B90591}">
      <dgm:prSet/>
      <dgm:spPr/>
      <dgm:t>
        <a:bodyPr/>
        <a:lstStyle/>
        <a:p>
          <a:r>
            <a:rPr lang="en-US"/>
            <a:t>LangGraph simplifies agent workflows</a:t>
          </a:r>
        </a:p>
      </dgm:t>
    </dgm:pt>
    <dgm:pt modelId="{38AA43C5-8101-4C4F-B2AC-461B695EAEF2}" type="parTrans" cxnId="{EC6D61D0-0C56-4968-9A27-D3C452A2BC39}">
      <dgm:prSet/>
      <dgm:spPr/>
      <dgm:t>
        <a:bodyPr/>
        <a:lstStyle/>
        <a:p>
          <a:endParaRPr lang="en-US"/>
        </a:p>
      </dgm:t>
    </dgm:pt>
    <dgm:pt modelId="{DDD9E7EB-CF30-4D4F-9AA2-0892C62783F7}" type="sibTrans" cxnId="{EC6D61D0-0C56-4968-9A27-D3C452A2BC39}">
      <dgm:prSet/>
      <dgm:spPr/>
      <dgm:t>
        <a:bodyPr/>
        <a:lstStyle/>
        <a:p>
          <a:endParaRPr lang="en-US"/>
        </a:p>
      </dgm:t>
    </dgm:pt>
    <dgm:pt modelId="{E19DB434-EE3B-4135-B246-597C08B98FDE}">
      <dgm:prSet/>
      <dgm:spPr/>
      <dgm:t>
        <a:bodyPr/>
        <a:lstStyle/>
        <a:p>
          <a:r>
            <a:rPr lang="en-US"/>
            <a:t>Vector databases are essential for RAG</a:t>
          </a:r>
        </a:p>
      </dgm:t>
    </dgm:pt>
    <dgm:pt modelId="{00790212-A093-4F95-A7B5-0DA766C734E8}" type="parTrans" cxnId="{FC63DE5B-8FF3-4695-9F45-BB76F1D81D17}">
      <dgm:prSet/>
      <dgm:spPr/>
      <dgm:t>
        <a:bodyPr/>
        <a:lstStyle/>
        <a:p>
          <a:endParaRPr lang="en-US"/>
        </a:p>
      </dgm:t>
    </dgm:pt>
    <dgm:pt modelId="{14D1F4D7-643D-4ED1-82C7-7405B690A526}" type="sibTrans" cxnId="{FC63DE5B-8FF3-4695-9F45-BB76F1D81D17}">
      <dgm:prSet/>
      <dgm:spPr/>
      <dgm:t>
        <a:bodyPr/>
        <a:lstStyle/>
        <a:p>
          <a:endParaRPr lang="en-US"/>
        </a:p>
      </dgm:t>
    </dgm:pt>
    <dgm:pt modelId="{FD76E763-AA7A-4DEA-86DF-F6AEEF52ABAC}">
      <dgm:prSet/>
      <dgm:spPr/>
      <dgm:t>
        <a:bodyPr/>
        <a:lstStyle/>
        <a:p>
          <a:r>
            <a:rPr lang="en-US"/>
            <a:t>Agentic AI is the future of enterprise tools</a:t>
          </a:r>
        </a:p>
      </dgm:t>
    </dgm:pt>
    <dgm:pt modelId="{AD78A46E-15B3-4495-A6CF-3442A758B79C}" type="parTrans" cxnId="{0D0DAB84-7720-4441-B250-F063D16C10E7}">
      <dgm:prSet/>
      <dgm:spPr/>
      <dgm:t>
        <a:bodyPr/>
        <a:lstStyle/>
        <a:p>
          <a:endParaRPr lang="en-US"/>
        </a:p>
      </dgm:t>
    </dgm:pt>
    <dgm:pt modelId="{EBD0D6B5-3906-4B77-BCD5-F2836C3528CB}" type="sibTrans" cxnId="{0D0DAB84-7720-4441-B250-F063D16C10E7}">
      <dgm:prSet/>
      <dgm:spPr/>
      <dgm:t>
        <a:bodyPr/>
        <a:lstStyle/>
        <a:p>
          <a:endParaRPr lang="en-US"/>
        </a:p>
      </dgm:t>
    </dgm:pt>
    <dgm:pt modelId="{E91088AD-14F1-4E59-9E84-E059F3560CA5}" type="pres">
      <dgm:prSet presAssocID="{907EB70B-A391-4C65-988E-66398E581404}" presName="root" presStyleCnt="0">
        <dgm:presLayoutVars>
          <dgm:dir/>
          <dgm:resizeHandles val="exact"/>
        </dgm:presLayoutVars>
      </dgm:prSet>
      <dgm:spPr/>
    </dgm:pt>
    <dgm:pt modelId="{D03CBB53-4A4B-400B-B8A2-09FF0AC33716}" type="pres">
      <dgm:prSet presAssocID="{CF843880-FD4D-4665-A4F8-3A96CED9E992}" presName="compNode" presStyleCnt="0"/>
      <dgm:spPr/>
    </dgm:pt>
    <dgm:pt modelId="{9DF7F373-7C63-4A5B-9FFB-06A11368DE2A}" type="pres">
      <dgm:prSet presAssocID="{CF843880-FD4D-4665-A4F8-3A96CED9E992}" presName="bgRect" presStyleLbl="bgShp" presStyleIdx="0" presStyleCnt="4"/>
      <dgm:spPr/>
    </dgm:pt>
    <dgm:pt modelId="{61D7F702-CA9B-4737-8A67-CC26AACEE13F}" type="pres">
      <dgm:prSet presAssocID="{CF843880-FD4D-4665-A4F8-3A96CED9E9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F3BDB50F-DA73-4C05-8CDF-3996181682B2}" type="pres">
      <dgm:prSet presAssocID="{CF843880-FD4D-4665-A4F8-3A96CED9E992}" presName="spaceRect" presStyleCnt="0"/>
      <dgm:spPr/>
    </dgm:pt>
    <dgm:pt modelId="{69E28B2F-041F-429A-87B8-E2C54DA36E17}" type="pres">
      <dgm:prSet presAssocID="{CF843880-FD4D-4665-A4F8-3A96CED9E992}" presName="parTx" presStyleLbl="revTx" presStyleIdx="0" presStyleCnt="4">
        <dgm:presLayoutVars>
          <dgm:chMax val="0"/>
          <dgm:chPref val="0"/>
        </dgm:presLayoutVars>
      </dgm:prSet>
      <dgm:spPr/>
    </dgm:pt>
    <dgm:pt modelId="{C9F2B398-2999-4191-99CD-1FE88AC3C60F}" type="pres">
      <dgm:prSet presAssocID="{38941D85-8717-4CA5-98B7-764EDEDED67F}" presName="sibTrans" presStyleCnt="0"/>
      <dgm:spPr/>
    </dgm:pt>
    <dgm:pt modelId="{D463452B-6F67-4E65-AFEC-BA6F8143C1E4}" type="pres">
      <dgm:prSet presAssocID="{734078E2-AEB7-4E54-ABF2-F72139B90591}" presName="compNode" presStyleCnt="0"/>
      <dgm:spPr/>
    </dgm:pt>
    <dgm:pt modelId="{BFBA89A7-8CF1-4774-9569-31473251DD5B}" type="pres">
      <dgm:prSet presAssocID="{734078E2-AEB7-4E54-ABF2-F72139B90591}" presName="bgRect" presStyleLbl="bgShp" presStyleIdx="1" presStyleCnt="4"/>
      <dgm:spPr/>
    </dgm:pt>
    <dgm:pt modelId="{7477C334-7028-4003-AAB0-E452F9BA5E23}" type="pres">
      <dgm:prSet presAssocID="{734078E2-AEB7-4E54-ABF2-F72139B905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07747-A3C0-427F-AC58-14F2AA05DBBA}" type="pres">
      <dgm:prSet presAssocID="{734078E2-AEB7-4E54-ABF2-F72139B90591}" presName="spaceRect" presStyleCnt="0"/>
      <dgm:spPr/>
    </dgm:pt>
    <dgm:pt modelId="{92E60F16-92E8-4907-9B53-7EF66458C7A6}" type="pres">
      <dgm:prSet presAssocID="{734078E2-AEB7-4E54-ABF2-F72139B90591}" presName="parTx" presStyleLbl="revTx" presStyleIdx="1" presStyleCnt="4">
        <dgm:presLayoutVars>
          <dgm:chMax val="0"/>
          <dgm:chPref val="0"/>
        </dgm:presLayoutVars>
      </dgm:prSet>
      <dgm:spPr/>
    </dgm:pt>
    <dgm:pt modelId="{D2C29CD9-D296-4DCF-A914-C5E3C57922C5}" type="pres">
      <dgm:prSet presAssocID="{DDD9E7EB-CF30-4D4F-9AA2-0892C62783F7}" presName="sibTrans" presStyleCnt="0"/>
      <dgm:spPr/>
    </dgm:pt>
    <dgm:pt modelId="{0AB83368-11C8-4316-B52C-BD433BC13D9C}" type="pres">
      <dgm:prSet presAssocID="{E19DB434-EE3B-4135-B246-597C08B98FDE}" presName="compNode" presStyleCnt="0"/>
      <dgm:spPr/>
    </dgm:pt>
    <dgm:pt modelId="{0C0B47F6-904B-42A4-BC75-FED93D46A3D8}" type="pres">
      <dgm:prSet presAssocID="{E19DB434-EE3B-4135-B246-597C08B98FDE}" presName="bgRect" presStyleLbl="bgShp" presStyleIdx="2" presStyleCnt="4"/>
      <dgm:spPr/>
    </dgm:pt>
    <dgm:pt modelId="{6BA0AFE8-DF2B-436B-A446-31A409A9CF38}" type="pres">
      <dgm:prSet presAssocID="{E19DB434-EE3B-4135-B246-597C08B98F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C6F643-69EF-4BA2-A6FC-7DC514BA3C46}" type="pres">
      <dgm:prSet presAssocID="{E19DB434-EE3B-4135-B246-597C08B98FDE}" presName="spaceRect" presStyleCnt="0"/>
      <dgm:spPr/>
    </dgm:pt>
    <dgm:pt modelId="{ED3CE9FB-15A2-4FEA-BA99-5E30244CFEB8}" type="pres">
      <dgm:prSet presAssocID="{E19DB434-EE3B-4135-B246-597C08B98FDE}" presName="parTx" presStyleLbl="revTx" presStyleIdx="2" presStyleCnt="4">
        <dgm:presLayoutVars>
          <dgm:chMax val="0"/>
          <dgm:chPref val="0"/>
        </dgm:presLayoutVars>
      </dgm:prSet>
      <dgm:spPr/>
    </dgm:pt>
    <dgm:pt modelId="{696304F4-2721-4D05-85D1-C66163B8FD75}" type="pres">
      <dgm:prSet presAssocID="{14D1F4D7-643D-4ED1-82C7-7405B690A526}" presName="sibTrans" presStyleCnt="0"/>
      <dgm:spPr/>
    </dgm:pt>
    <dgm:pt modelId="{976BCE71-985E-4531-A206-0D72EA6D615A}" type="pres">
      <dgm:prSet presAssocID="{FD76E763-AA7A-4DEA-86DF-F6AEEF52ABAC}" presName="compNode" presStyleCnt="0"/>
      <dgm:spPr/>
    </dgm:pt>
    <dgm:pt modelId="{777EF938-269D-4741-9D48-AFC03E37E761}" type="pres">
      <dgm:prSet presAssocID="{FD76E763-AA7A-4DEA-86DF-F6AEEF52ABAC}" presName="bgRect" presStyleLbl="bgShp" presStyleIdx="3" presStyleCnt="4"/>
      <dgm:spPr/>
    </dgm:pt>
    <dgm:pt modelId="{8E663BE4-F01C-466B-B35E-EBF027B2BA3F}" type="pres">
      <dgm:prSet presAssocID="{FD76E763-AA7A-4DEA-86DF-F6AEEF52AB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4DCBD03-D51D-4971-82A8-B00326A02347}" type="pres">
      <dgm:prSet presAssocID="{FD76E763-AA7A-4DEA-86DF-F6AEEF52ABAC}" presName="spaceRect" presStyleCnt="0"/>
      <dgm:spPr/>
    </dgm:pt>
    <dgm:pt modelId="{F81BF03D-00A0-485E-910C-52DFC249F734}" type="pres">
      <dgm:prSet presAssocID="{FD76E763-AA7A-4DEA-86DF-F6AEEF52AB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63DE5B-8FF3-4695-9F45-BB76F1D81D17}" srcId="{907EB70B-A391-4C65-988E-66398E581404}" destId="{E19DB434-EE3B-4135-B246-597C08B98FDE}" srcOrd="2" destOrd="0" parTransId="{00790212-A093-4F95-A7B5-0DA766C734E8}" sibTransId="{14D1F4D7-643D-4ED1-82C7-7405B690A526}"/>
    <dgm:cxn modelId="{C66E585E-C556-4EBF-8D0D-34A1572384DD}" type="presOf" srcId="{734078E2-AEB7-4E54-ABF2-F72139B90591}" destId="{92E60F16-92E8-4907-9B53-7EF66458C7A6}" srcOrd="0" destOrd="0" presId="urn:microsoft.com/office/officeart/2018/2/layout/IconVerticalSolidList"/>
    <dgm:cxn modelId="{0D0DAB84-7720-4441-B250-F063D16C10E7}" srcId="{907EB70B-A391-4C65-988E-66398E581404}" destId="{FD76E763-AA7A-4DEA-86DF-F6AEEF52ABAC}" srcOrd="3" destOrd="0" parTransId="{AD78A46E-15B3-4495-A6CF-3442A758B79C}" sibTransId="{EBD0D6B5-3906-4B77-BCD5-F2836C3528CB}"/>
    <dgm:cxn modelId="{7BA54F88-1844-40D7-B629-7EA9F9FC43E4}" type="presOf" srcId="{CF843880-FD4D-4665-A4F8-3A96CED9E992}" destId="{69E28B2F-041F-429A-87B8-E2C54DA36E17}" srcOrd="0" destOrd="0" presId="urn:microsoft.com/office/officeart/2018/2/layout/IconVerticalSolidList"/>
    <dgm:cxn modelId="{6ED381A7-B2DF-462C-AC82-3D15BCF40560}" type="presOf" srcId="{E19DB434-EE3B-4135-B246-597C08B98FDE}" destId="{ED3CE9FB-15A2-4FEA-BA99-5E30244CFEB8}" srcOrd="0" destOrd="0" presId="urn:microsoft.com/office/officeart/2018/2/layout/IconVerticalSolidList"/>
    <dgm:cxn modelId="{403945AB-C886-4E51-95F3-0E146FEF3DBF}" srcId="{907EB70B-A391-4C65-988E-66398E581404}" destId="{CF843880-FD4D-4665-A4F8-3A96CED9E992}" srcOrd="0" destOrd="0" parTransId="{77489065-1621-46C1-A24D-E669737E79F7}" sibTransId="{38941D85-8717-4CA5-98B7-764EDEDED67F}"/>
    <dgm:cxn modelId="{BD2A39B9-D4EA-4120-8B95-B0D3FE3398FF}" type="presOf" srcId="{FD76E763-AA7A-4DEA-86DF-F6AEEF52ABAC}" destId="{F81BF03D-00A0-485E-910C-52DFC249F734}" srcOrd="0" destOrd="0" presId="urn:microsoft.com/office/officeart/2018/2/layout/IconVerticalSolidList"/>
    <dgm:cxn modelId="{76650CC9-48EA-4019-8345-7F01A2818CA4}" type="presOf" srcId="{907EB70B-A391-4C65-988E-66398E581404}" destId="{E91088AD-14F1-4E59-9E84-E059F3560CA5}" srcOrd="0" destOrd="0" presId="urn:microsoft.com/office/officeart/2018/2/layout/IconVerticalSolidList"/>
    <dgm:cxn modelId="{EC6D61D0-0C56-4968-9A27-D3C452A2BC39}" srcId="{907EB70B-A391-4C65-988E-66398E581404}" destId="{734078E2-AEB7-4E54-ABF2-F72139B90591}" srcOrd="1" destOrd="0" parTransId="{38AA43C5-8101-4C4F-B2AC-461B695EAEF2}" sibTransId="{DDD9E7EB-CF30-4D4F-9AA2-0892C62783F7}"/>
    <dgm:cxn modelId="{71E40EE8-2091-482A-AABA-E15F5BAAB96E}" type="presParOf" srcId="{E91088AD-14F1-4E59-9E84-E059F3560CA5}" destId="{D03CBB53-4A4B-400B-B8A2-09FF0AC33716}" srcOrd="0" destOrd="0" presId="urn:microsoft.com/office/officeart/2018/2/layout/IconVerticalSolidList"/>
    <dgm:cxn modelId="{4474CB6B-22C1-4BDD-BA5F-65A87537B70B}" type="presParOf" srcId="{D03CBB53-4A4B-400B-B8A2-09FF0AC33716}" destId="{9DF7F373-7C63-4A5B-9FFB-06A11368DE2A}" srcOrd="0" destOrd="0" presId="urn:microsoft.com/office/officeart/2018/2/layout/IconVerticalSolidList"/>
    <dgm:cxn modelId="{12AE02CD-8818-4174-B6F4-0D9C2D32E7AD}" type="presParOf" srcId="{D03CBB53-4A4B-400B-B8A2-09FF0AC33716}" destId="{61D7F702-CA9B-4737-8A67-CC26AACEE13F}" srcOrd="1" destOrd="0" presId="urn:microsoft.com/office/officeart/2018/2/layout/IconVerticalSolidList"/>
    <dgm:cxn modelId="{81EDBA3C-A4CF-421F-B5BC-7D8D442A0964}" type="presParOf" srcId="{D03CBB53-4A4B-400B-B8A2-09FF0AC33716}" destId="{F3BDB50F-DA73-4C05-8CDF-3996181682B2}" srcOrd="2" destOrd="0" presId="urn:microsoft.com/office/officeart/2018/2/layout/IconVerticalSolidList"/>
    <dgm:cxn modelId="{864CA2A1-42F8-4A88-847C-F5D64CB656C8}" type="presParOf" srcId="{D03CBB53-4A4B-400B-B8A2-09FF0AC33716}" destId="{69E28B2F-041F-429A-87B8-E2C54DA36E17}" srcOrd="3" destOrd="0" presId="urn:microsoft.com/office/officeart/2018/2/layout/IconVerticalSolidList"/>
    <dgm:cxn modelId="{E765454D-544C-4209-B7F2-53043453DAE4}" type="presParOf" srcId="{E91088AD-14F1-4E59-9E84-E059F3560CA5}" destId="{C9F2B398-2999-4191-99CD-1FE88AC3C60F}" srcOrd="1" destOrd="0" presId="urn:microsoft.com/office/officeart/2018/2/layout/IconVerticalSolidList"/>
    <dgm:cxn modelId="{4E9B9184-9D30-4C01-8912-E1C2A2475942}" type="presParOf" srcId="{E91088AD-14F1-4E59-9E84-E059F3560CA5}" destId="{D463452B-6F67-4E65-AFEC-BA6F8143C1E4}" srcOrd="2" destOrd="0" presId="urn:microsoft.com/office/officeart/2018/2/layout/IconVerticalSolidList"/>
    <dgm:cxn modelId="{2BE532CC-85D5-4133-A828-F35D95A2B851}" type="presParOf" srcId="{D463452B-6F67-4E65-AFEC-BA6F8143C1E4}" destId="{BFBA89A7-8CF1-4774-9569-31473251DD5B}" srcOrd="0" destOrd="0" presId="urn:microsoft.com/office/officeart/2018/2/layout/IconVerticalSolidList"/>
    <dgm:cxn modelId="{FC64BA1E-1AB0-46C4-A66E-08E5D94B253B}" type="presParOf" srcId="{D463452B-6F67-4E65-AFEC-BA6F8143C1E4}" destId="{7477C334-7028-4003-AAB0-E452F9BA5E23}" srcOrd="1" destOrd="0" presId="urn:microsoft.com/office/officeart/2018/2/layout/IconVerticalSolidList"/>
    <dgm:cxn modelId="{FCFDA69E-93BE-42BD-ADB4-D1F05012FCC0}" type="presParOf" srcId="{D463452B-6F67-4E65-AFEC-BA6F8143C1E4}" destId="{4B907747-A3C0-427F-AC58-14F2AA05DBBA}" srcOrd="2" destOrd="0" presId="urn:microsoft.com/office/officeart/2018/2/layout/IconVerticalSolidList"/>
    <dgm:cxn modelId="{3EF0873A-6806-4C08-BCAB-77DAF2FDEEA6}" type="presParOf" srcId="{D463452B-6F67-4E65-AFEC-BA6F8143C1E4}" destId="{92E60F16-92E8-4907-9B53-7EF66458C7A6}" srcOrd="3" destOrd="0" presId="urn:microsoft.com/office/officeart/2018/2/layout/IconVerticalSolidList"/>
    <dgm:cxn modelId="{69B0BF47-B3FA-4D1B-9FC9-D7103E5058F2}" type="presParOf" srcId="{E91088AD-14F1-4E59-9E84-E059F3560CA5}" destId="{D2C29CD9-D296-4DCF-A914-C5E3C57922C5}" srcOrd="3" destOrd="0" presId="urn:microsoft.com/office/officeart/2018/2/layout/IconVerticalSolidList"/>
    <dgm:cxn modelId="{A39B2AFF-B553-4DEE-86FD-2D93489CEA46}" type="presParOf" srcId="{E91088AD-14F1-4E59-9E84-E059F3560CA5}" destId="{0AB83368-11C8-4316-B52C-BD433BC13D9C}" srcOrd="4" destOrd="0" presId="urn:microsoft.com/office/officeart/2018/2/layout/IconVerticalSolidList"/>
    <dgm:cxn modelId="{2E05697B-3D1D-41D7-A1B3-1C470DB83ABD}" type="presParOf" srcId="{0AB83368-11C8-4316-B52C-BD433BC13D9C}" destId="{0C0B47F6-904B-42A4-BC75-FED93D46A3D8}" srcOrd="0" destOrd="0" presId="urn:microsoft.com/office/officeart/2018/2/layout/IconVerticalSolidList"/>
    <dgm:cxn modelId="{B4E3AD29-1F75-47A7-86C4-877153772995}" type="presParOf" srcId="{0AB83368-11C8-4316-B52C-BD433BC13D9C}" destId="{6BA0AFE8-DF2B-436B-A446-31A409A9CF38}" srcOrd="1" destOrd="0" presId="urn:microsoft.com/office/officeart/2018/2/layout/IconVerticalSolidList"/>
    <dgm:cxn modelId="{627AF842-5D1D-44AE-B297-C670B3B14926}" type="presParOf" srcId="{0AB83368-11C8-4316-B52C-BD433BC13D9C}" destId="{CCC6F643-69EF-4BA2-A6FC-7DC514BA3C46}" srcOrd="2" destOrd="0" presId="urn:microsoft.com/office/officeart/2018/2/layout/IconVerticalSolidList"/>
    <dgm:cxn modelId="{F558808D-7FB3-4B89-A61F-17B48ADFB5B8}" type="presParOf" srcId="{0AB83368-11C8-4316-B52C-BD433BC13D9C}" destId="{ED3CE9FB-15A2-4FEA-BA99-5E30244CFEB8}" srcOrd="3" destOrd="0" presId="urn:microsoft.com/office/officeart/2018/2/layout/IconVerticalSolidList"/>
    <dgm:cxn modelId="{8D6F92A7-1BF5-4BBC-9E0D-F74C39515122}" type="presParOf" srcId="{E91088AD-14F1-4E59-9E84-E059F3560CA5}" destId="{696304F4-2721-4D05-85D1-C66163B8FD75}" srcOrd="5" destOrd="0" presId="urn:microsoft.com/office/officeart/2018/2/layout/IconVerticalSolidList"/>
    <dgm:cxn modelId="{450B3E33-A94E-43E8-BAB6-A23AA87AEA5A}" type="presParOf" srcId="{E91088AD-14F1-4E59-9E84-E059F3560CA5}" destId="{976BCE71-985E-4531-A206-0D72EA6D615A}" srcOrd="6" destOrd="0" presId="urn:microsoft.com/office/officeart/2018/2/layout/IconVerticalSolidList"/>
    <dgm:cxn modelId="{E81492FA-B398-4950-B698-76E3F36ED196}" type="presParOf" srcId="{976BCE71-985E-4531-A206-0D72EA6D615A}" destId="{777EF938-269D-4741-9D48-AFC03E37E761}" srcOrd="0" destOrd="0" presId="urn:microsoft.com/office/officeart/2018/2/layout/IconVerticalSolidList"/>
    <dgm:cxn modelId="{ADB4A4DC-3215-4F59-9DA7-C4152028A1FC}" type="presParOf" srcId="{976BCE71-985E-4531-A206-0D72EA6D615A}" destId="{8E663BE4-F01C-466B-B35E-EBF027B2BA3F}" srcOrd="1" destOrd="0" presId="urn:microsoft.com/office/officeart/2018/2/layout/IconVerticalSolidList"/>
    <dgm:cxn modelId="{05F081EC-4B3C-42F4-B899-50571B764C9D}" type="presParOf" srcId="{976BCE71-985E-4531-A206-0D72EA6D615A}" destId="{94DCBD03-D51D-4971-82A8-B00326A02347}" srcOrd="2" destOrd="0" presId="urn:microsoft.com/office/officeart/2018/2/layout/IconVerticalSolidList"/>
    <dgm:cxn modelId="{5A8B4BDD-C838-4505-A3DE-EAF469539DFB}" type="presParOf" srcId="{976BCE71-985E-4531-A206-0D72EA6D615A}" destId="{F81BF03D-00A0-485E-910C-52DFC249F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4F709-3DD6-4168-AC1E-D5E393394405}">
      <dsp:nvSpPr>
        <dsp:cNvPr id="0" name=""/>
        <dsp:cNvSpPr/>
      </dsp:nvSpPr>
      <dsp:spPr>
        <a:xfrm>
          <a:off x="291807" y="496096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36C33-1A7B-4F88-8D14-43F0151290AF}">
      <dsp:nvSpPr>
        <dsp:cNvPr id="0" name=""/>
        <dsp:cNvSpPr/>
      </dsp:nvSpPr>
      <dsp:spPr>
        <a:xfrm>
          <a:off x="461515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E58E6-D7DA-468B-96A2-2E4F6D8367AD}">
      <dsp:nvSpPr>
        <dsp:cNvPr id="0" name=""/>
        <dsp:cNvSpPr/>
      </dsp:nvSpPr>
      <dsp:spPr>
        <a:xfrm>
          <a:off x="12731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 Objective</a:t>
          </a:r>
        </a:p>
      </dsp:txBody>
      <dsp:txXfrm>
        <a:off x="1273110" y="496096"/>
        <a:ext cx="1904883" cy="808132"/>
      </dsp:txXfrm>
    </dsp:sp>
    <dsp:sp modelId="{01494330-7A45-49E9-BE73-4B3852AD28A2}">
      <dsp:nvSpPr>
        <dsp:cNvPr id="0" name=""/>
        <dsp:cNvSpPr/>
      </dsp:nvSpPr>
      <dsp:spPr>
        <a:xfrm>
          <a:off x="3509906" y="496096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2D684-2658-494A-855B-DE6EB79E96CA}">
      <dsp:nvSpPr>
        <dsp:cNvPr id="0" name=""/>
        <dsp:cNvSpPr/>
      </dsp:nvSpPr>
      <dsp:spPr>
        <a:xfrm>
          <a:off x="3679614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3F460-2C0F-4065-9FA0-4A86EB7043D2}">
      <dsp:nvSpPr>
        <dsp:cNvPr id="0" name=""/>
        <dsp:cNvSpPr/>
      </dsp:nvSpPr>
      <dsp:spPr>
        <a:xfrm>
          <a:off x="44912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Tools &amp; Technologies</a:t>
          </a:r>
        </a:p>
      </dsp:txBody>
      <dsp:txXfrm>
        <a:off x="4491210" y="496096"/>
        <a:ext cx="1904883" cy="808132"/>
      </dsp:txXfrm>
    </dsp:sp>
    <dsp:sp modelId="{DC663E49-88E9-49ED-B5EB-8010EB9E1560}">
      <dsp:nvSpPr>
        <dsp:cNvPr id="0" name=""/>
        <dsp:cNvSpPr/>
      </dsp:nvSpPr>
      <dsp:spPr>
        <a:xfrm>
          <a:off x="6728005" y="496096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87DC5-78AA-4F46-8FDC-839BABA5143A}">
      <dsp:nvSpPr>
        <dsp:cNvPr id="0" name=""/>
        <dsp:cNvSpPr/>
      </dsp:nvSpPr>
      <dsp:spPr>
        <a:xfrm>
          <a:off x="6897713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6AC89-8970-46BD-8C68-D39AF15EE80C}">
      <dsp:nvSpPr>
        <dsp:cNvPr id="0" name=""/>
        <dsp:cNvSpPr/>
      </dsp:nvSpPr>
      <dsp:spPr>
        <a:xfrm>
          <a:off x="7709309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Architecture</a:t>
          </a:r>
        </a:p>
      </dsp:txBody>
      <dsp:txXfrm>
        <a:off x="7709309" y="496096"/>
        <a:ext cx="1904883" cy="808132"/>
      </dsp:txXfrm>
    </dsp:sp>
    <dsp:sp modelId="{98B8E1A3-51AD-4D85-91AC-9BB5CDB3456F}">
      <dsp:nvSpPr>
        <dsp:cNvPr id="0" name=""/>
        <dsp:cNvSpPr/>
      </dsp:nvSpPr>
      <dsp:spPr>
        <a:xfrm>
          <a:off x="291807" y="1838491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30E19-B41A-4D53-BB4A-734E38F2A15E}">
      <dsp:nvSpPr>
        <dsp:cNvPr id="0" name=""/>
        <dsp:cNvSpPr/>
      </dsp:nvSpPr>
      <dsp:spPr>
        <a:xfrm>
          <a:off x="461515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F52A4-2FBD-4BC4-B3E6-87077B462B40}">
      <dsp:nvSpPr>
        <dsp:cNvPr id="0" name=""/>
        <dsp:cNvSpPr/>
      </dsp:nvSpPr>
      <dsp:spPr>
        <a:xfrm>
          <a:off x="12731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Agents &amp; Workflow</a:t>
          </a:r>
        </a:p>
      </dsp:txBody>
      <dsp:txXfrm>
        <a:off x="1273110" y="1838491"/>
        <a:ext cx="1904883" cy="808132"/>
      </dsp:txXfrm>
    </dsp:sp>
    <dsp:sp modelId="{CFCCDF15-DFFB-4740-887F-3B93056D6A3A}">
      <dsp:nvSpPr>
        <dsp:cNvPr id="0" name=""/>
        <dsp:cNvSpPr/>
      </dsp:nvSpPr>
      <dsp:spPr>
        <a:xfrm>
          <a:off x="3509906" y="1838491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993F6-91B7-4ED8-8DB5-2C84C928A95B}">
      <dsp:nvSpPr>
        <dsp:cNvPr id="0" name=""/>
        <dsp:cNvSpPr/>
      </dsp:nvSpPr>
      <dsp:spPr>
        <a:xfrm>
          <a:off x="3679614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B1099-14FD-46FE-9ED7-D5C9CA8E6EC7}">
      <dsp:nvSpPr>
        <dsp:cNvPr id="0" name=""/>
        <dsp:cNvSpPr/>
      </dsp:nvSpPr>
      <dsp:spPr>
        <a:xfrm>
          <a:off x="44912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Working Demo</a:t>
          </a:r>
        </a:p>
      </dsp:txBody>
      <dsp:txXfrm>
        <a:off x="4491210" y="1838491"/>
        <a:ext cx="1904883" cy="808132"/>
      </dsp:txXfrm>
    </dsp:sp>
    <dsp:sp modelId="{1C56820D-682E-4DA6-8167-39759FEC8BBB}">
      <dsp:nvSpPr>
        <dsp:cNvPr id="0" name=""/>
        <dsp:cNvSpPr/>
      </dsp:nvSpPr>
      <dsp:spPr>
        <a:xfrm>
          <a:off x="6728005" y="1838491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E0DCF-BBD1-4683-91C1-FAD63EC768DE}">
      <dsp:nvSpPr>
        <dsp:cNvPr id="0" name=""/>
        <dsp:cNvSpPr/>
      </dsp:nvSpPr>
      <dsp:spPr>
        <a:xfrm>
          <a:off x="6897713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5EF84-7E25-46CD-A31D-C7D092953A7A}">
      <dsp:nvSpPr>
        <dsp:cNvPr id="0" name=""/>
        <dsp:cNvSpPr/>
      </dsp:nvSpPr>
      <dsp:spPr>
        <a:xfrm>
          <a:off x="7709309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What’s Next?</a:t>
          </a:r>
        </a:p>
      </dsp:txBody>
      <dsp:txXfrm>
        <a:off x="7709309" y="1838491"/>
        <a:ext cx="1904883" cy="808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2AA32-3F32-4FAC-8DFF-5DBA9BEC0DAA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3FA98-BE49-4BE5-A516-D18BC5ECFCEC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90C34-2AB1-4B87-931A-942E40CCD225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Organizations struggle to analyze competitor moves and internal data quickly for market intelligence.</a:t>
          </a:r>
        </a:p>
      </dsp:txBody>
      <dsp:txXfrm>
        <a:off x="1182711" y="437"/>
        <a:ext cx="8723287" cy="1023992"/>
      </dsp:txXfrm>
    </dsp:sp>
    <dsp:sp modelId="{F569E72D-D469-43F3-9932-3662BF4CCA89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D435B-2EA2-4383-AA45-F747DAABCC36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C1C63-B8B6-4670-9A28-13D86F8A1E8F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Need for faster, AI-assisted market research</a:t>
          </a:r>
        </a:p>
      </dsp:txBody>
      <dsp:txXfrm>
        <a:off x="1182711" y="1280428"/>
        <a:ext cx="8723287" cy="1023992"/>
      </dsp:txXfrm>
    </dsp:sp>
    <dsp:sp modelId="{74A6A1B7-1079-4392-AA5D-FD96242BD98C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089EF-9AD8-4900-A396-FB77382751AF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5BB55-E1D3-4850-95B0-597B0E40BD0B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Manual SWOT analysis is time-consuming</a:t>
          </a:r>
        </a:p>
      </dsp:txBody>
      <dsp:txXfrm>
        <a:off x="1182711" y="2560419"/>
        <a:ext cx="8723287" cy="1023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F6B6C-FC05-420B-8A57-B1AB3009325F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BC4CB-9C87-4821-AD2B-E1167263487B}">
      <dsp:nvSpPr>
        <dsp:cNvPr id="0" name=""/>
        <dsp:cNvSpPr/>
      </dsp:nvSpPr>
      <dsp:spPr>
        <a:xfrm>
          <a:off x="378329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3751E-A8A9-47F9-9ED9-3D3BA40C1115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AI chatbot-based Market Analyst</a:t>
          </a:r>
        </a:p>
      </dsp:txBody>
      <dsp:txXfrm>
        <a:off x="1666401" y="21654"/>
        <a:ext cx="3023212" cy="1282575"/>
      </dsp:txXfrm>
    </dsp:sp>
    <dsp:sp modelId="{196A0B77-3854-4223-BB43-6E94D8E2945C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ADAF3-C15F-4A2F-8DEB-EB273AA93ED9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09C9-B611-4F78-8AB9-894A2666F339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Uses LangGraph agents for reasoning</a:t>
          </a:r>
        </a:p>
      </dsp:txBody>
      <dsp:txXfrm>
        <a:off x="6773798" y="21654"/>
        <a:ext cx="3023212" cy="1282575"/>
      </dsp:txXfrm>
    </dsp:sp>
    <dsp:sp modelId="{4F1C2BCD-DFAC-41FC-960D-10043035C2EB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062DE-EE7E-4B7A-979A-A9BB69487AD9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3BAF5-0897-4C23-903B-9CB0EC1C4943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Combines internal docs + live web search (Tavily)</a:t>
          </a:r>
        </a:p>
      </dsp:txBody>
      <dsp:txXfrm>
        <a:off x="1666401" y="1838491"/>
        <a:ext cx="3023212" cy="1282575"/>
      </dsp:txXfrm>
    </dsp:sp>
    <dsp:sp modelId="{5557CE6B-7D2B-402F-8069-59AAB4CCD119}">
      <dsp:nvSpPr>
        <dsp:cNvPr id="0" name=""/>
        <dsp:cNvSpPr/>
      </dsp:nvSpPr>
      <dsp:spPr>
        <a:xfrm>
          <a:off x="5216385" y="1838491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9BE36-23A3-4F5A-9230-8045C6F886DA}">
      <dsp:nvSpPr>
        <dsp:cNvPr id="0" name=""/>
        <dsp:cNvSpPr/>
      </dsp:nvSpPr>
      <dsp:spPr>
        <a:xfrm>
          <a:off x="5485726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C4F6C-D2C3-4624-B5C9-FE8CD4477CAA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Generates insights and SWOT reports</a:t>
          </a:r>
        </a:p>
      </dsp:txBody>
      <dsp:txXfrm>
        <a:off x="6773798" y="1838491"/>
        <a:ext cx="3023212" cy="1282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143DD-BA08-4FF0-98BD-88FF97181F99}">
      <dsp:nvSpPr>
        <dsp:cNvPr id="0" name=""/>
        <dsp:cNvSpPr/>
      </dsp:nvSpPr>
      <dsp:spPr>
        <a:xfrm>
          <a:off x="0" y="1766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4C290-4BCC-4282-A668-607FFD535CF1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23453-7F92-4055-8711-CD6FFC0BFD5B}">
      <dsp:nvSpPr>
        <dsp:cNvPr id="0" name=""/>
        <dsp:cNvSpPr/>
      </dsp:nvSpPr>
      <dsp:spPr>
        <a:xfrm>
          <a:off x="1033783" y="1766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Real-time web results + private internal docs</a:t>
          </a:r>
          <a:endParaRPr lang="en-US" sz="2200" kern="1200"/>
        </a:p>
      </dsp:txBody>
      <dsp:txXfrm>
        <a:off x="1033783" y="1766"/>
        <a:ext cx="5658964" cy="895050"/>
      </dsp:txXfrm>
    </dsp:sp>
    <dsp:sp modelId="{E6D2C8D8-C584-4320-98C3-28C8FE5CA0EB}">
      <dsp:nvSpPr>
        <dsp:cNvPr id="0" name=""/>
        <dsp:cNvSpPr/>
      </dsp:nvSpPr>
      <dsp:spPr>
        <a:xfrm>
          <a:off x="0" y="1120579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DBB5A-E05A-48E7-ABD0-FCE569B44932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46C78-D395-4E85-850F-0D0E901DE11D}">
      <dsp:nvSpPr>
        <dsp:cNvPr id="0" name=""/>
        <dsp:cNvSpPr/>
      </dsp:nvSpPr>
      <dsp:spPr>
        <a:xfrm>
          <a:off x="1033783" y="1120579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Auto-generated SWOT reports</a:t>
          </a:r>
          <a:endParaRPr lang="en-US" sz="2200" kern="1200"/>
        </a:p>
      </dsp:txBody>
      <dsp:txXfrm>
        <a:off x="1033783" y="1120579"/>
        <a:ext cx="5658964" cy="895050"/>
      </dsp:txXfrm>
    </dsp:sp>
    <dsp:sp modelId="{1FDFB1FF-9FCA-4219-8C9B-FA4A059F522E}">
      <dsp:nvSpPr>
        <dsp:cNvPr id="0" name=""/>
        <dsp:cNvSpPr/>
      </dsp:nvSpPr>
      <dsp:spPr>
        <a:xfrm>
          <a:off x="0" y="2239393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D2771-F974-4147-8042-2A1E8810C840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F170F-9840-46D5-B1D0-3FDD968D932C}">
      <dsp:nvSpPr>
        <dsp:cNvPr id="0" name=""/>
        <dsp:cNvSpPr/>
      </dsp:nvSpPr>
      <dsp:spPr>
        <a:xfrm>
          <a:off x="1033783" y="2239393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Modular agent workflow (LangGraph)</a:t>
          </a:r>
          <a:endParaRPr lang="en-US" sz="2200" kern="1200"/>
        </a:p>
      </dsp:txBody>
      <dsp:txXfrm>
        <a:off x="1033783" y="2239393"/>
        <a:ext cx="5658964" cy="895050"/>
      </dsp:txXfrm>
    </dsp:sp>
    <dsp:sp modelId="{BD236F7A-364E-49EF-9646-4B5AEEFF078D}">
      <dsp:nvSpPr>
        <dsp:cNvPr id="0" name=""/>
        <dsp:cNvSpPr/>
      </dsp:nvSpPr>
      <dsp:spPr>
        <a:xfrm>
          <a:off x="0" y="3358207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CA4F7-D2FC-4296-B01A-5812E4ACBF3A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F45D-253A-45C5-8FFB-02D8C1205CA1}">
      <dsp:nvSpPr>
        <dsp:cNvPr id="0" name=""/>
        <dsp:cNvSpPr/>
      </dsp:nvSpPr>
      <dsp:spPr>
        <a:xfrm>
          <a:off x="1033783" y="3358207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Scalable and pluggable</a:t>
          </a:r>
          <a:endParaRPr lang="en-US" sz="2200" kern="1200"/>
        </a:p>
      </dsp:txBody>
      <dsp:txXfrm>
        <a:off x="1033783" y="3358207"/>
        <a:ext cx="5658964" cy="895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7F373-7C63-4A5B-9FFB-06A11368DE2A}">
      <dsp:nvSpPr>
        <dsp:cNvPr id="0" name=""/>
        <dsp:cNvSpPr/>
      </dsp:nvSpPr>
      <dsp:spPr>
        <a:xfrm>
          <a:off x="0" y="1766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7F702-CA9B-4737-8A67-CC26AACEE13F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28B2F-041F-429A-87B8-E2C54DA36E17}">
      <dsp:nvSpPr>
        <dsp:cNvPr id="0" name=""/>
        <dsp:cNvSpPr/>
      </dsp:nvSpPr>
      <dsp:spPr>
        <a:xfrm>
          <a:off x="1033783" y="1766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Gemini 2.0 Flash is fast and cost-effective</a:t>
          </a:r>
        </a:p>
      </dsp:txBody>
      <dsp:txXfrm>
        <a:off x="1033783" y="1766"/>
        <a:ext cx="5658964" cy="895050"/>
      </dsp:txXfrm>
    </dsp:sp>
    <dsp:sp modelId="{BFBA89A7-8CF1-4774-9569-31473251DD5B}">
      <dsp:nvSpPr>
        <dsp:cNvPr id="0" name=""/>
        <dsp:cNvSpPr/>
      </dsp:nvSpPr>
      <dsp:spPr>
        <a:xfrm>
          <a:off x="0" y="1120579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7C334-7028-4003-AAB0-E452F9BA5E23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60F16-92E8-4907-9B53-7EF66458C7A6}">
      <dsp:nvSpPr>
        <dsp:cNvPr id="0" name=""/>
        <dsp:cNvSpPr/>
      </dsp:nvSpPr>
      <dsp:spPr>
        <a:xfrm>
          <a:off x="1033783" y="1120579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LangGraph simplifies agent workflows</a:t>
          </a:r>
        </a:p>
      </dsp:txBody>
      <dsp:txXfrm>
        <a:off x="1033783" y="1120579"/>
        <a:ext cx="5658964" cy="895050"/>
      </dsp:txXfrm>
    </dsp:sp>
    <dsp:sp modelId="{0C0B47F6-904B-42A4-BC75-FED93D46A3D8}">
      <dsp:nvSpPr>
        <dsp:cNvPr id="0" name=""/>
        <dsp:cNvSpPr/>
      </dsp:nvSpPr>
      <dsp:spPr>
        <a:xfrm>
          <a:off x="0" y="2239393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0AFE8-DF2B-436B-A446-31A409A9CF38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CE9FB-15A2-4FEA-BA99-5E30244CFEB8}">
      <dsp:nvSpPr>
        <dsp:cNvPr id="0" name=""/>
        <dsp:cNvSpPr/>
      </dsp:nvSpPr>
      <dsp:spPr>
        <a:xfrm>
          <a:off x="1033783" y="2239393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Vector databases are essential for RAG</a:t>
          </a:r>
        </a:p>
      </dsp:txBody>
      <dsp:txXfrm>
        <a:off x="1033783" y="2239393"/>
        <a:ext cx="5658964" cy="895050"/>
      </dsp:txXfrm>
    </dsp:sp>
    <dsp:sp modelId="{777EF938-269D-4741-9D48-AFC03E37E761}">
      <dsp:nvSpPr>
        <dsp:cNvPr id="0" name=""/>
        <dsp:cNvSpPr/>
      </dsp:nvSpPr>
      <dsp:spPr>
        <a:xfrm>
          <a:off x="0" y="3358207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3BE4-F01C-466B-B35E-EBF027B2BA3F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BF03D-00A0-485E-910C-52DFC249F734}">
      <dsp:nvSpPr>
        <dsp:cNvPr id="0" name=""/>
        <dsp:cNvSpPr/>
      </dsp:nvSpPr>
      <dsp:spPr>
        <a:xfrm>
          <a:off x="1033783" y="3358207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Agentic AI is the future of enterprise tools</a:t>
          </a:r>
        </a:p>
      </dsp:txBody>
      <dsp:txXfrm>
        <a:off x="1033783" y="3358207"/>
        <a:ext cx="5658964" cy="89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16FF0-F7D4-4E46-A9B1-F5CBBEAFF34A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57F0C-C270-48CB-A299-B99A67260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57F0C-C270-48CB-A299-B99A67260D6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58" name="Rectangle 257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5ABEAD-3572-0878-A86F-07457E463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n-IN"/>
              <a:t>AI Market Analysis Agent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C4DC8-4CBD-9E0D-A5AE-C466EE57D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r>
              <a:rPr lang="en-IN"/>
              <a:t>Tech stack logos (FastAPI, LangGraph, Gemini, Streamlit, FAISS)</a:t>
            </a:r>
          </a:p>
          <a:p>
            <a:endParaRPr lang="en-IN"/>
          </a:p>
        </p:txBody>
      </p:sp>
      <p:pic>
        <p:nvPicPr>
          <p:cNvPr id="7" name="Graphic 6" descr="3D face graphic">
            <a:extLst>
              <a:ext uri="{FF2B5EF4-FFF2-40B4-BE49-F238E27FC236}">
                <a16:creationId xmlns:a16="http://schemas.microsoft.com/office/drawing/2014/main" id="{959C9B3A-FB8E-9651-F220-69D9CD4B9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200" r="16680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60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1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2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3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4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5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9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0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1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2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3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4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5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6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7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8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9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0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11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2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3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4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6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7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8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9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0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8672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A77F7A8-7401-9762-FB37-4A36AEE6159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0744" r="26285"/>
          <a:stretch>
            <a:fillRect/>
          </a:stretch>
        </p:blipFill>
        <p:spPr>
          <a:xfrm>
            <a:off x="965200" y="2394567"/>
            <a:ext cx="2879083" cy="20688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55679DE-2B32-D43B-6194-DE30AC473B2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14028" r="37612"/>
          <a:stretch>
            <a:fillRect/>
          </a:stretch>
        </p:blipFill>
        <p:spPr>
          <a:xfrm>
            <a:off x="4647976" y="2089389"/>
            <a:ext cx="2880360" cy="26802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16D196-E760-A125-BDDB-35A7E5A47176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11685" r="28127" b="-1"/>
          <a:stretch>
            <a:fillRect/>
          </a:stretch>
        </p:blipFill>
        <p:spPr>
          <a:xfrm>
            <a:off x="8343941" y="2394102"/>
            <a:ext cx="2880360" cy="20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2D1F4-B18F-12B7-2CCE-4EA80E31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B39B3B-7282-3062-7699-EA190B29A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6144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370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39" name="Rectangle 438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85619-BCA9-4BDD-FCEF-AFB533C7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pic>
        <p:nvPicPr>
          <p:cNvPr id="440" name="Picture 439" descr="Aerial view of a highway near the ocean">
            <a:extLst>
              <a:ext uri="{FF2B5EF4-FFF2-40B4-BE49-F238E27FC236}">
                <a16:creationId xmlns:a16="http://schemas.microsoft.com/office/drawing/2014/main" id="{B17998AA-1F3D-3BD0-811F-3064494DE2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17" r="5122"/>
          <a:stretch>
            <a:fillRect/>
          </a:stretch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4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96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97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9F57AF-1A24-6169-6449-B68322AD9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60498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D987B-3434-457A-9933-1E25D530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B1A131-7E8F-0EF6-77CA-F965DDD4C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04808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236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3B9B-1EEF-604B-E05E-58500E0B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dirty="0"/>
              <a:t>Solution Overview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2C858-43B7-60EC-7956-9D36FAA1C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0676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86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9E23C-EDCF-94EF-49B3-AAFFD557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Tech Stack</a:t>
            </a:r>
          </a:p>
        </p:txBody>
      </p:sp>
      <p:sp useBgFill="1">
        <p:nvSpPr>
          <p:cNvPr id="97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E38043-69E5-7D4F-C236-AC5F9327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66803"/>
              </p:ext>
            </p:extLst>
          </p:nvPr>
        </p:nvGraphicFramePr>
        <p:xfrm>
          <a:off x="4423954" y="1225898"/>
          <a:ext cx="6296298" cy="4020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637">
                  <a:extLst>
                    <a:ext uri="{9D8B030D-6E8A-4147-A177-3AD203B41FA5}">
                      <a16:colId xmlns:a16="http://schemas.microsoft.com/office/drawing/2014/main" val="144516289"/>
                    </a:ext>
                  </a:extLst>
                </a:gridCol>
                <a:gridCol w="4042661">
                  <a:extLst>
                    <a:ext uri="{9D8B030D-6E8A-4147-A177-3AD203B41FA5}">
                      <a16:colId xmlns:a16="http://schemas.microsoft.com/office/drawing/2014/main" val="1367024049"/>
                    </a:ext>
                  </a:extLst>
                </a:gridCol>
              </a:tblGrid>
              <a:tr h="821619">
                <a:tc>
                  <a:txBody>
                    <a:bodyPr/>
                    <a:lstStyle/>
                    <a:p>
                      <a:r>
                        <a:rPr lang="en-IN" sz="1900"/>
                        <a:t>Category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Tool Used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844607651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LLM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it-IT" sz="1900"/>
                        <a:t>Gemini 2.0 Flash via API</a:t>
                      </a:r>
                      <a:endParaRPr lang="en-IN" sz="1900"/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898578525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Agent Framework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LangGraph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996767402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Vector DB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FAISS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349632791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Backend API	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FastAPI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582617817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Frontend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Streamlit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930462846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Embeddings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Google Generative AI Embeddings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933234737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Search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 dirty="0" err="1"/>
                        <a:t>Tavily</a:t>
                      </a:r>
                      <a:r>
                        <a:rPr lang="en-IN" sz="1900" dirty="0"/>
                        <a:t> API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299585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8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BD9-3274-9E6D-E196-2B6643B1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845" y="618518"/>
            <a:ext cx="9905998" cy="1478570"/>
          </a:xfrm>
        </p:spPr>
        <p:txBody>
          <a:bodyPr/>
          <a:lstStyle/>
          <a:p>
            <a:r>
              <a:rPr lang="en-IN" dirty="0"/>
              <a:t>Architecture Diagram</a:t>
            </a:r>
          </a:p>
        </p:txBody>
      </p:sp>
      <p:pic>
        <p:nvPicPr>
          <p:cNvPr id="7" name="Content Placeholder 6" descr="A diagram of a market analysis&#10;&#10;AI-generated content may be incorrect.">
            <a:extLst>
              <a:ext uri="{FF2B5EF4-FFF2-40B4-BE49-F238E27FC236}">
                <a16:creationId xmlns:a16="http://schemas.microsoft.com/office/drawing/2014/main" id="{95BBF970-B066-B16D-CF9D-58B06D7F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62" y="1739310"/>
            <a:ext cx="6077835" cy="4051890"/>
          </a:xfrm>
        </p:spPr>
      </p:pic>
    </p:spTree>
    <p:extLst>
      <p:ext uri="{BB962C8B-B14F-4D97-AF65-F5344CB8AC3E}">
        <p14:creationId xmlns:p14="http://schemas.microsoft.com/office/powerpoint/2010/main" val="312474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2D65-70B3-8CEA-27D0-A59037AE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Agent Workflow</a:t>
            </a:r>
          </a:p>
        </p:txBody>
      </p:sp>
      <p:pic>
        <p:nvPicPr>
          <p:cNvPr id="7" name="Content Placeholder 6" descr="A diagram of a company&#10;&#10;AI-generated content may be incorrect.">
            <a:extLst>
              <a:ext uri="{FF2B5EF4-FFF2-40B4-BE49-F238E27FC236}">
                <a16:creationId xmlns:a16="http://schemas.microsoft.com/office/drawing/2014/main" id="{C1C28D17-F398-DB11-A03C-43AF43A99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877" y="1744717"/>
            <a:ext cx="5446183" cy="4565648"/>
          </a:xfrm>
        </p:spPr>
      </p:pic>
    </p:spTree>
    <p:extLst>
      <p:ext uri="{BB962C8B-B14F-4D97-AF65-F5344CB8AC3E}">
        <p14:creationId xmlns:p14="http://schemas.microsoft.com/office/powerpoint/2010/main" val="473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E350E-1523-9CBF-CE87-EDD4B026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Key Features</a:t>
            </a:r>
            <a:br>
              <a:rPr lang="en-IN">
                <a:solidFill>
                  <a:srgbClr val="FFFFFF"/>
                </a:solidFill>
              </a:rPr>
            </a:br>
            <a:endParaRPr lang="en-IN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CD15AF-8CF7-97EB-0D87-A5D32C2F2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6441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738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0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1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2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3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4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5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6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7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8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9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0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1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2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3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4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5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6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7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8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9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0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1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2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3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4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5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7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8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9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0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1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2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3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4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5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6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7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8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9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0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1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2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3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5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6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7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8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9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0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1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2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3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0" name="Rectangle 33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4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5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6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780EDB-860D-19C8-6C49-7D1DC09D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Working demo</a:t>
            </a:r>
          </a:p>
        </p:txBody>
      </p:sp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F2A2E3-1EB3-BFD3-972B-4C4DBF96AC5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r="11786" b="-2"/>
          <a:stretch>
            <a:fillRect/>
          </a:stretch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E1998D-21FD-367B-3440-1C4B9447449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r="12420"/>
          <a:stretch>
            <a:fillRect/>
          </a:stretch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9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0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31573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D745FD87D0D4F87BF74F7C2D5AFDC" ma:contentTypeVersion="1" ma:contentTypeDescription="Create a new document." ma:contentTypeScope="" ma:versionID="b4fabff9f4278234d06047a9b3d5fd7d">
  <xsd:schema xmlns:xsd="http://www.w3.org/2001/XMLSchema" xmlns:xs="http://www.w3.org/2001/XMLSchema" xmlns:p="http://schemas.microsoft.com/office/2006/metadata/properties" xmlns:ns3="89a7dc5f-0a3a-4b9b-b955-ded05234273f" targetNamespace="http://schemas.microsoft.com/office/2006/metadata/properties" ma:root="true" ma:fieldsID="aa63ffe501b8bee16aa9585c1d3cd286" ns3:_="">
    <xsd:import namespace="89a7dc5f-0a3a-4b9b-b955-ded05234273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7dc5f-0a3a-4b9b-b955-ded05234273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B60FF6-6DDC-4962-A19A-01694C3E7D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DE9EED-77F4-489B-9C6E-F14A73934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a7dc5f-0a3a-4b9b-b955-ded0523427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41B918-38B2-4AC7-BC68-686F2255217C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9a7dc5f-0a3a-4b9b-b955-ded05234273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112</TotalTime>
  <Words>180</Words>
  <Application>Microsoft Office PowerPoint</Application>
  <PresentationFormat>Widescreen</PresentationFormat>
  <Paragraphs>49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Tw Cen MT</vt:lpstr>
      <vt:lpstr>Circuit</vt:lpstr>
      <vt:lpstr>AI Market Analysis Agent</vt:lpstr>
      <vt:lpstr>PowerPoint Presentation</vt:lpstr>
      <vt:lpstr>Problem Statement</vt:lpstr>
      <vt:lpstr>Solution Overview </vt:lpstr>
      <vt:lpstr>Tech Stack</vt:lpstr>
      <vt:lpstr>Architecture Diagram</vt:lpstr>
      <vt:lpstr>LangGraph Agent Workflow</vt:lpstr>
      <vt:lpstr>Key Features </vt:lpstr>
      <vt:lpstr>Working demo</vt:lpstr>
      <vt:lpstr>PowerPoint Presentation</vt:lpstr>
      <vt:lpstr>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Venkata Naga Chand P S G</dc:creator>
  <cp:lastModifiedBy>Venkatasivakumar Pulicharla</cp:lastModifiedBy>
  <cp:revision>3</cp:revision>
  <dcterms:created xsi:type="dcterms:W3CDTF">2025-07-03T15:50:58Z</dcterms:created>
  <dcterms:modified xsi:type="dcterms:W3CDTF">2025-07-04T06:29:02Z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0x010100AD6D745FD87D0D4F87BF74F7C2D5AFDC</vt:lpwstr>
  </property>
</Properties>
</file>